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 id="2147483684" r:id="rId3"/>
    <p:sldMasterId id="2147483697" r:id="rId4"/>
    <p:sldMasterId id="2147483721" r:id="rId5"/>
    <p:sldMasterId id="2147483732" r:id="rId6"/>
    <p:sldMasterId id="2147483745" r:id="rId7"/>
  </p:sldMasterIdLst>
  <p:notesMasterIdLst>
    <p:notesMasterId r:id="rId26"/>
  </p:notesMasterIdLst>
  <p:handoutMasterIdLst>
    <p:handoutMasterId r:id="rId27"/>
  </p:handoutMasterIdLst>
  <p:sldIdLst>
    <p:sldId id="298" r:id="rId8"/>
    <p:sldId id="312" r:id="rId9"/>
    <p:sldId id="313" r:id="rId10"/>
    <p:sldId id="314" r:id="rId11"/>
    <p:sldId id="321" r:id="rId12"/>
    <p:sldId id="326" r:id="rId13"/>
    <p:sldId id="283" r:id="rId14"/>
    <p:sldId id="306" r:id="rId15"/>
    <p:sldId id="322" r:id="rId16"/>
    <p:sldId id="323" r:id="rId17"/>
    <p:sldId id="305" r:id="rId18"/>
    <p:sldId id="324" r:id="rId19"/>
    <p:sldId id="320" r:id="rId20"/>
    <p:sldId id="315" r:id="rId21"/>
    <p:sldId id="316" r:id="rId22"/>
    <p:sldId id="318" r:id="rId23"/>
    <p:sldId id="319" r:id="rId24"/>
    <p:sldId id="297" r:id="rId25"/>
  </p:sldIdLst>
  <p:sldSz cx="12192000" cy="6858000"/>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97" autoAdjust="0"/>
    <p:restoredTop sz="91147" autoAdjust="0"/>
  </p:normalViewPr>
  <p:slideViewPr>
    <p:cSldViewPr snapToGrid="0">
      <p:cViewPr varScale="1">
        <p:scale>
          <a:sx n="63" d="100"/>
          <a:sy n="63" d="100"/>
        </p:scale>
        <p:origin x="-1260"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97364"/>
          </a:xfrm>
          <a:prstGeom prst="rect">
            <a:avLst/>
          </a:prstGeom>
        </p:spPr>
        <p:txBody>
          <a:bodyPr vert="horz" lIns="91440" tIns="45720" rIns="91440" bIns="45720" rtlCol="0"/>
          <a:lstStyle>
            <a:lvl1pPr algn="r">
              <a:defRPr sz="1200"/>
            </a:lvl1pPr>
          </a:lstStyle>
          <a:p>
            <a:fld id="{2B42F303-E0EA-4CE4-8720-B22280331FE4}" type="datetimeFigureOut">
              <a:rPr lang="id-ID" smtClean="0"/>
              <a:t>25/04/2022</a:t>
            </a:fld>
            <a:endParaRPr lang="id-ID"/>
          </a:p>
        </p:txBody>
      </p:sp>
      <p:sp>
        <p:nvSpPr>
          <p:cNvPr id="4" name="Footer Placeholder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51C248F0-D50E-4063-ACCF-637CBBC9F066}" type="slidenum">
              <a:rPr lang="id-ID" smtClean="0"/>
              <a:t>‹#›</a:t>
            </a:fld>
            <a:endParaRPr lang="id-ID"/>
          </a:p>
        </p:txBody>
      </p:sp>
    </p:spTree>
    <p:extLst>
      <p:ext uri="{BB962C8B-B14F-4D97-AF65-F5344CB8AC3E}">
        <p14:creationId xmlns:p14="http://schemas.microsoft.com/office/powerpoint/2010/main" val="10909640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91286D9A-BA11-4884-8439-6D383F75A9C3}" type="datetimeFigureOut">
              <a:rPr lang="en-ID" smtClean="0"/>
              <a:t>4/25/2022</a:t>
            </a:fld>
            <a:endParaRPr lang="en-ID"/>
          </a:p>
        </p:txBody>
      </p:sp>
      <p:sp>
        <p:nvSpPr>
          <p:cNvPr id="4" name="Slide Image Placehold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9D068F47-59FE-4C2C-A331-EB36F1DEA7AA}" type="slidenum">
              <a:rPr lang="en-ID" smtClean="0"/>
              <a:t>‹#›</a:t>
            </a:fld>
            <a:endParaRPr lang="en-ID"/>
          </a:p>
        </p:txBody>
      </p:sp>
    </p:spTree>
    <p:extLst>
      <p:ext uri="{BB962C8B-B14F-4D97-AF65-F5344CB8AC3E}">
        <p14:creationId xmlns:p14="http://schemas.microsoft.com/office/powerpoint/2010/main" val="808463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Kita </a:t>
            </a:r>
            <a:r>
              <a:rPr lang="en-US" dirty="0" err="1"/>
              <a:t>mengukur</a:t>
            </a:r>
            <a:r>
              <a:rPr lang="en-US" dirty="0"/>
              <a:t> </a:t>
            </a:r>
            <a:r>
              <a:rPr lang="en-US" dirty="0" err="1"/>
              <a:t>efektif</a:t>
            </a:r>
            <a:r>
              <a:rPr lang="en-US" dirty="0"/>
              <a:t> dan </a:t>
            </a:r>
            <a:r>
              <a:rPr lang="en-US" dirty="0" err="1"/>
              <a:t>efisien</a:t>
            </a:r>
            <a:r>
              <a:rPr lang="en-US" dirty="0"/>
              <a:t> </a:t>
            </a:r>
            <a:endParaRPr lang="en-ID" dirty="0"/>
          </a:p>
        </p:txBody>
      </p:sp>
      <p:sp>
        <p:nvSpPr>
          <p:cNvPr id="4" name="Slide Number Placeholder 3"/>
          <p:cNvSpPr>
            <a:spLocks noGrp="1"/>
          </p:cNvSpPr>
          <p:nvPr>
            <p:ph type="sldNum" sz="quarter" idx="5"/>
          </p:nvPr>
        </p:nvSpPr>
        <p:spPr/>
        <p:txBody>
          <a:bodyPr/>
          <a:lstStyle/>
          <a:p>
            <a:fld id="{9D068F47-59FE-4C2C-A331-EB36F1DEA7AA}" type="slidenum">
              <a:rPr lang="en-ID" smtClean="0"/>
              <a:t>2</a:t>
            </a:fld>
            <a:endParaRPr lang="en-ID"/>
          </a:p>
        </p:txBody>
      </p:sp>
    </p:spTree>
    <p:extLst>
      <p:ext uri="{BB962C8B-B14F-4D97-AF65-F5344CB8AC3E}">
        <p14:creationId xmlns:p14="http://schemas.microsoft.com/office/powerpoint/2010/main" val="2875990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Langkah-langkah</a:t>
            </a:r>
            <a:r>
              <a:rPr lang="en-US" dirty="0"/>
              <a:t> proses </a:t>
            </a:r>
            <a:r>
              <a:rPr lang="en-US" dirty="0" err="1"/>
              <a:t>menejemen</a:t>
            </a:r>
            <a:r>
              <a:rPr lang="en-US" dirty="0"/>
              <a:t>.</a:t>
            </a:r>
          </a:p>
          <a:p>
            <a:endParaRPr lang="en-US" dirty="0"/>
          </a:p>
          <a:p>
            <a:r>
              <a:rPr lang="en-US" dirty="0" err="1"/>
              <a:t>Seyogyanya</a:t>
            </a:r>
            <a:r>
              <a:rPr lang="en-US" dirty="0"/>
              <a:t> </a:t>
            </a:r>
            <a:r>
              <a:rPr lang="en-US" dirty="0" err="1"/>
              <a:t>organisasi</a:t>
            </a:r>
            <a:r>
              <a:rPr lang="en-US" dirty="0"/>
              <a:t> </a:t>
            </a:r>
            <a:r>
              <a:rPr lang="en-US" dirty="0" err="1"/>
              <a:t>bisa</a:t>
            </a:r>
            <a:r>
              <a:rPr lang="en-US" dirty="0"/>
              <a:t> di </a:t>
            </a:r>
            <a:r>
              <a:rPr lang="en-US" dirty="0" err="1"/>
              <a:t>ukur</a:t>
            </a:r>
            <a:r>
              <a:rPr lang="en-US" dirty="0"/>
              <a:t> </a:t>
            </a:r>
            <a:r>
              <a:rPr lang="en-US" dirty="0" err="1"/>
              <a:t>selama</a:t>
            </a:r>
            <a:r>
              <a:rPr lang="en-US" dirty="0"/>
              <a:t> 1 </a:t>
            </a:r>
            <a:r>
              <a:rPr lang="en-US" dirty="0" err="1"/>
              <a:t>thn</a:t>
            </a:r>
            <a:endParaRPr lang="en-US" dirty="0"/>
          </a:p>
          <a:p>
            <a:endParaRPr lang="en-ID" dirty="0"/>
          </a:p>
        </p:txBody>
      </p:sp>
      <p:sp>
        <p:nvSpPr>
          <p:cNvPr id="4" name="Slide Number Placeholder 3"/>
          <p:cNvSpPr>
            <a:spLocks noGrp="1"/>
          </p:cNvSpPr>
          <p:nvPr>
            <p:ph type="sldNum" sz="quarter" idx="5"/>
          </p:nvPr>
        </p:nvSpPr>
        <p:spPr/>
        <p:txBody>
          <a:bodyPr/>
          <a:lstStyle/>
          <a:p>
            <a:fld id="{9D068F47-59FE-4C2C-A331-EB36F1DEA7AA}" type="slidenum">
              <a:rPr lang="en-ID" smtClean="0"/>
              <a:t>3</a:t>
            </a:fld>
            <a:endParaRPr lang="en-ID"/>
          </a:p>
        </p:txBody>
      </p:sp>
    </p:spTree>
    <p:extLst>
      <p:ext uri="{BB962C8B-B14F-4D97-AF65-F5344CB8AC3E}">
        <p14:creationId xmlns:p14="http://schemas.microsoft.com/office/powerpoint/2010/main" val="1227463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D" dirty="0"/>
          </a:p>
        </p:txBody>
      </p:sp>
      <p:sp>
        <p:nvSpPr>
          <p:cNvPr id="4" name="Slide Number Placeholder 3"/>
          <p:cNvSpPr>
            <a:spLocks noGrp="1"/>
          </p:cNvSpPr>
          <p:nvPr>
            <p:ph type="sldNum" sz="quarter" idx="5"/>
          </p:nvPr>
        </p:nvSpPr>
        <p:spPr/>
        <p:txBody>
          <a:bodyPr/>
          <a:lstStyle/>
          <a:p>
            <a:fld id="{9D068F47-59FE-4C2C-A331-EB36F1DEA7AA}" type="slidenum">
              <a:rPr lang="en-ID" smtClean="0"/>
              <a:t>5</a:t>
            </a:fld>
            <a:endParaRPr lang="en-ID"/>
          </a:p>
        </p:txBody>
      </p:sp>
    </p:spTree>
    <p:extLst>
      <p:ext uri="{BB962C8B-B14F-4D97-AF65-F5344CB8AC3E}">
        <p14:creationId xmlns:p14="http://schemas.microsoft.com/office/powerpoint/2010/main" val="3589980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D" dirty="0"/>
          </a:p>
        </p:txBody>
      </p:sp>
      <p:sp>
        <p:nvSpPr>
          <p:cNvPr id="4" name="Slide Number Placeholder 3"/>
          <p:cNvSpPr>
            <a:spLocks noGrp="1"/>
          </p:cNvSpPr>
          <p:nvPr>
            <p:ph type="sldNum" sz="quarter" idx="5"/>
          </p:nvPr>
        </p:nvSpPr>
        <p:spPr/>
        <p:txBody>
          <a:bodyPr/>
          <a:lstStyle/>
          <a:p>
            <a:fld id="{9D068F47-59FE-4C2C-A331-EB36F1DEA7AA}" type="slidenum">
              <a:rPr lang="en-ID" smtClean="0"/>
              <a:t>6</a:t>
            </a:fld>
            <a:endParaRPr lang="en-ID"/>
          </a:p>
        </p:txBody>
      </p:sp>
    </p:spTree>
    <p:extLst>
      <p:ext uri="{BB962C8B-B14F-4D97-AF65-F5344CB8AC3E}">
        <p14:creationId xmlns:p14="http://schemas.microsoft.com/office/powerpoint/2010/main" val="417643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Seberapa</a:t>
            </a:r>
            <a:r>
              <a:rPr lang="en-US" dirty="0"/>
              <a:t> </a:t>
            </a:r>
            <a:r>
              <a:rPr lang="en-US" dirty="0" err="1"/>
              <a:t>kompleks</a:t>
            </a:r>
            <a:r>
              <a:rPr lang="en-US" dirty="0"/>
              <a:t> </a:t>
            </a:r>
            <a:r>
              <a:rPr lang="en-US" dirty="0" err="1"/>
              <a:t>organisasi</a:t>
            </a:r>
            <a:endParaRPr lang="en-US" dirty="0"/>
          </a:p>
          <a:p>
            <a:r>
              <a:rPr lang="en-US" dirty="0" err="1"/>
              <a:t>Seberapa</a:t>
            </a:r>
            <a:r>
              <a:rPr lang="en-US" dirty="0"/>
              <a:t> </a:t>
            </a:r>
            <a:r>
              <a:rPr lang="en-US" dirty="0" err="1"/>
              <a:t>patuh</a:t>
            </a:r>
            <a:r>
              <a:rPr lang="en-US" dirty="0"/>
              <a:t> </a:t>
            </a:r>
            <a:r>
              <a:rPr lang="en-US" dirty="0" err="1"/>
              <a:t>organisasi</a:t>
            </a:r>
            <a:r>
              <a:rPr lang="en-US" dirty="0"/>
              <a:t> </a:t>
            </a:r>
          </a:p>
          <a:p>
            <a:r>
              <a:rPr lang="en-US" dirty="0" err="1"/>
              <a:t>Seberapa</a:t>
            </a:r>
            <a:r>
              <a:rPr lang="en-US" dirty="0"/>
              <a:t> </a:t>
            </a:r>
            <a:r>
              <a:rPr lang="en-US" dirty="0" err="1"/>
              <a:t>sentral</a:t>
            </a:r>
            <a:r>
              <a:rPr lang="en-US" dirty="0"/>
              <a:t> </a:t>
            </a:r>
            <a:r>
              <a:rPr lang="en-US" dirty="0" err="1"/>
              <a:t>kewenangan</a:t>
            </a:r>
            <a:r>
              <a:rPr lang="en-US" dirty="0"/>
              <a:t>, </a:t>
            </a:r>
            <a:r>
              <a:rPr lang="en-US" dirty="0" err="1"/>
              <a:t>apakah</a:t>
            </a:r>
            <a:r>
              <a:rPr lang="en-US" dirty="0"/>
              <a:t> </a:t>
            </a:r>
            <a:r>
              <a:rPr lang="en-US" dirty="0" err="1"/>
              <a:t>desetralisasi</a:t>
            </a:r>
            <a:r>
              <a:rPr lang="en-US" dirty="0"/>
              <a:t> </a:t>
            </a:r>
            <a:r>
              <a:rPr lang="en-US" dirty="0" err="1"/>
              <a:t>ke</a:t>
            </a:r>
            <a:r>
              <a:rPr lang="en-US" dirty="0"/>
              <a:t> </a:t>
            </a:r>
            <a:r>
              <a:rPr lang="en-US" dirty="0" err="1"/>
              <a:t>bawah</a:t>
            </a:r>
            <a:r>
              <a:rPr lang="en-US" dirty="0"/>
              <a:t> </a:t>
            </a:r>
            <a:r>
              <a:rPr lang="en-US" dirty="0" err="1"/>
              <a:t>atau</a:t>
            </a:r>
            <a:r>
              <a:rPr lang="en-US" dirty="0"/>
              <a:t> </a:t>
            </a:r>
            <a:r>
              <a:rPr lang="en-US" dirty="0" err="1"/>
              <a:t>ke</a:t>
            </a:r>
            <a:r>
              <a:rPr lang="en-US" dirty="0"/>
              <a:t> </a:t>
            </a:r>
            <a:r>
              <a:rPr lang="en-US" dirty="0" err="1"/>
              <a:t>atas</a:t>
            </a:r>
            <a:endParaRPr lang="en-ID" dirty="0"/>
          </a:p>
        </p:txBody>
      </p:sp>
      <p:sp>
        <p:nvSpPr>
          <p:cNvPr id="4" name="Slide Number Placeholder 3"/>
          <p:cNvSpPr>
            <a:spLocks noGrp="1"/>
          </p:cNvSpPr>
          <p:nvPr>
            <p:ph type="sldNum" sz="quarter" idx="5"/>
          </p:nvPr>
        </p:nvSpPr>
        <p:spPr/>
        <p:txBody>
          <a:bodyPr/>
          <a:lstStyle/>
          <a:p>
            <a:fld id="{9D068F47-59FE-4C2C-A331-EB36F1DEA7AA}" type="slidenum">
              <a:rPr lang="en-ID" smtClean="0"/>
              <a:t>7</a:t>
            </a:fld>
            <a:endParaRPr lang="en-ID"/>
          </a:p>
        </p:txBody>
      </p:sp>
    </p:spTree>
    <p:extLst>
      <p:ext uri="{BB962C8B-B14F-4D97-AF65-F5344CB8AC3E}">
        <p14:creationId xmlns:p14="http://schemas.microsoft.com/office/powerpoint/2010/main" val="38253538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D" dirty="0"/>
          </a:p>
        </p:txBody>
      </p:sp>
      <p:sp>
        <p:nvSpPr>
          <p:cNvPr id="4" name="Slide Number Placeholder 3"/>
          <p:cNvSpPr>
            <a:spLocks noGrp="1"/>
          </p:cNvSpPr>
          <p:nvPr>
            <p:ph type="sldNum" sz="quarter" idx="5"/>
          </p:nvPr>
        </p:nvSpPr>
        <p:spPr/>
        <p:txBody>
          <a:bodyPr/>
          <a:lstStyle/>
          <a:p>
            <a:fld id="{9D068F47-59FE-4C2C-A331-EB36F1DEA7AA}" type="slidenum">
              <a:rPr lang="en-ID" smtClean="0"/>
              <a:t>10</a:t>
            </a:fld>
            <a:endParaRPr lang="en-ID"/>
          </a:p>
        </p:txBody>
      </p:sp>
    </p:spTree>
    <p:extLst>
      <p:ext uri="{BB962C8B-B14F-4D97-AF65-F5344CB8AC3E}">
        <p14:creationId xmlns:p14="http://schemas.microsoft.com/office/powerpoint/2010/main" val="720969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xfrm>
            <a:off x="-177800" y="811213"/>
            <a:ext cx="7213600" cy="4059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5427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76519" indent="-298662">
              <a:defRPr>
                <a:solidFill>
                  <a:schemeClr val="tx1"/>
                </a:solidFill>
                <a:latin typeface="Calibri" pitchFamily="34" charset="0"/>
              </a:defRPr>
            </a:lvl2pPr>
            <a:lvl3pPr marL="1194645" indent="-238929">
              <a:defRPr>
                <a:solidFill>
                  <a:schemeClr val="tx1"/>
                </a:solidFill>
                <a:latin typeface="Calibri" pitchFamily="34" charset="0"/>
              </a:defRPr>
            </a:lvl3pPr>
            <a:lvl4pPr marL="1672504" indent="-238929">
              <a:defRPr>
                <a:solidFill>
                  <a:schemeClr val="tx1"/>
                </a:solidFill>
                <a:latin typeface="Calibri" pitchFamily="34" charset="0"/>
              </a:defRPr>
            </a:lvl4pPr>
            <a:lvl5pPr marL="2150361" indent="-238929">
              <a:defRPr>
                <a:solidFill>
                  <a:schemeClr val="tx1"/>
                </a:solidFill>
                <a:latin typeface="Calibri" pitchFamily="34" charset="0"/>
              </a:defRPr>
            </a:lvl5pPr>
            <a:lvl6pPr marL="2628218" indent="-238929" fontAlgn="base">
              <a:spcBef>
                <a:spcPct val="0"/>
              </a:spcBef>
              <a:spcAft>
                <a:spcPct val="0"/>
              </a:spcAft>
              <a:defRPr>
                <a:solidFill>
                  <a:schemeClr val="tx1"/>
                </a:solidFill>
                <a:latin typeface="Calibri" pitchFamily="34" charset="0"/>
              </a:defRPr>
            </a:lvl6pPr>
            <a:lvl7pPr marL="3106077" indent="-238929" fontAlgn="base">
              <a:spcBef>
                <a:spcPct val="0"/>
              </a:spcBef>
              <a:spcAft>
                <a:spcPct val="0"/>
              </a:spcAft>
              <a:defRPr>
                <a:solidFill>
                  <a:schemeClr val="tx1"/>
                </a:solidFill>
                <a:latin typeface="Calibri" pitchFamily="34" charset="0"/>
              </a:defRPr>
            </a:lvl7pPr>
            <a:lvl8pPr marL="3583934" indent="-238929" fontAlgn="base">
              <a:spcBef>
                <a:spcPct val="0"/>
              </a:spcBef>
              <a:spcAft>
                <a:spcPct val="0"/>
              </a:spcAft>
              <a:defRPr>
                <a:solidFill>
                  <a:schemeClr val="tx1"/>
                </a:solidFill>
                <a:latin typeface="Calibri" pitchFamily="34" charset="0"/>
              </a:defRPr>
            </a:lvl8pPr>
            <a:lvl9pPr marL="4061792" indent="-238929" fontAlgn="base">
              <a:spcBef>
                <a:spcPct val="0"/>
              </a:spcBef>
              <a:spcAft>
                <a:spcPct val="0"/>
              </a:spcAft>
              <a:defRPr>
                <a:solidFill>
                  <a:schemeClr val="tx1"/>
                </a:solidFill>
                <a:latin typeface="Calibri" pitchFamily="34" charset="0"/>
              </a:defRPr>
            </a:lvl9pPr>
          </a:lstStyle>
          <a:p>
            <a:pPr marL="0" marR="0" lvl="0" indent="0" algn="r" defTabSz="913982" rtl="0" eaLnBrk="1" fontAlgn="auto" latinLnBrk="0" hangingPunct="1">
              <a:lnSpc>
                <a:spcPct val="100000"/>
              </a:lnSpc>
              <a:spcBef>
                <a:spcPts val="0"/>
              </a:spcBef>
              <a:spcAft>
                <a:spcPts val="0"/>
              </a:spcAft>
              <a:buClrTx/>
              <a:buSzTx/>
              <a:buFontTx/>
              <a:buNone/>
              <a:tabLst/>
              <a:defRPr/>
            </a:pPr>
            <a:fld id="{EEDE1A55-D4F3-4E4A-BB40-BF4EA919F845}" type="slidenum">
              <a:rPr kumimoji="0" lang="id-ID" sz="1200" b="0" i="0" u="none" strike="noStrike" kern="1200" cap="none" spc="0" normalizeH="0" baseline="0" noProof="0" smtClean="0">
                <a:ln>
                  <a:noFill/>
                </a:ln>
                <a:solidFill>
                  <a:prstClr val="black"/>
                </a:solidFill>
                <a:effectLst/>
                <a:uLnTx/>
                <a:uFillTx/>
                <a:latin typeface="Calibri" pitchFamily="34" charset="0"/>
                <a:ea typeface="+mn-ea"/>
                <a:cs typeface="+mn-cs"/>
              </a:rPr>
              <a:pPr marL="0" marR="0" lvl="0" indent="0" algn="r" defTabSz="913982" rtl="0" eaLnBrk="1" fontAlgn="auto" latinLnBrk="0" hangingPunct="1">
                <a:lnSpc>
                  <a:spcPct val="100000"/>
                </a:lnSpc>
                <a:spcBef>
                  <a:spcPts val="0"/>
                </a:spcBef>
                <a:spcAft>
                  <a:spcPts val="0"/>
                </a:spcAft>
                <a:buClrTx/>
                <a:buSzTx/>
                <a:buFontTx/>
                <a:buNone/>
                <a:tabLst/>
                <a:defRPr/>
              </a:pPr>
              <a:t>18</a:t>
            </a:fld>
            <a:endParaRPr kumimoji="0" lang="id-ID" sz="12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6848493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pattFill prst="lgGrid">
          <a:fgClr>
            <a:srgbClr val="F6F8FC"/>
          </a:fgClr>
          <a:bgClr>
            <a:schemeClr val="bg1"/>
          </a:bgClr>
        </a:patt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a:xfrm>
            <a:off x="658977" y="2259484"/>
            <a:ext cx="10972800" cy="1143000"/>
          </a:xfrm>
          <a:prstGeom prst="rect">
            <a:avLst/>
          </a:prstGeom>
        </p:spPr>
        <p:txBody>
          <a:bodyPr lIns="79370" tIns="39685" rIns="79370" bIns="39685"/>
          <a:lstStyle>
            <a:lvl1pPr algn="ctr">
              <a:defRPr sz="3900" b="1">
                <a:solidFill>
                  <a:schemeClr val="tx1">
                    <a:lumMod val="95000"/>
                    <a:lumOff val="5000"/>
                  </a:schemeClr>
                </a:solidFill>
                <a:latin typeface="Bookman Old Style" charset="0"/>
                <a:ea typeface="Bookman Old Style" charset="0"/>
                <a:cs typeface="Bookman Old Style" charset="0"/>
              </a:defRPr>
            </a:lvl1pPr>
          </a:lstStyle>
          <a:p>
            <a:r>
              <a:rPr lang="en-US"/>
              <a:t>Click to edit Master title style</a:t>
            </a:r>
            <a:endParaRPr lang="en-GB" dirty="0"/>
          </a:p>
        </p:txBody>
      </p:sp>
      <p:sp>
        <p:nvSpPr>
          <p:cNvPr id="12" name="Text Placeholder 11"/>
          <p:cNvSpPr>
            <a:spLocks noGrp="1"/>
          </p:cNvSpPr>
          <p:nvPr>
            <p:ph type="body" sz="quarter" idx="10"/>
          </p:nvPr>
        </p:nvSpPr>
        <p:spPr>
          <a:xfrm>
            <a:off x="1392734" y="3716340"/>
            <a:ext cx="9505288" cy="720774"/>
          </a:xfrm>
          <a:prstGeom prst="rect">
            <a:avLst/>
          </a:prstGeom>
        </p:spPr>
        <p:txBody>
          <a:bodyPr lIns="79370" tIns="39685" rIns="79370" bIns="39685"/>
          <a:lstStyle>
            <a:lvl1pPr marL="0" indent="0" algn="ctr">
              <a:buNone/>
              <a:defRPr>
                <a:solidFill>
                  <a:schemeClr val="tx1">
                    <a:lumMod val="75000"/>
                    <a:lumOff val="25000"/>
                  </a:schemeClr>
                </a:solidFill>
                <a:latin typeface="Bookman Old Style" charset="0"/>
                <a:ea typeface="Bookman Old Style" charset="0"/>
                <a:cs typeface="Bookman Old Style" charset="0"/>
              </a:defRPr>
            </a:lvl1pPr>
          </a:lstStyle>
          <a:p>
            <a:pPr lvl="0"/>
            <a:r>
              <a:rPr lang="en-US"/>
              <a:t>Click to edit Master text styles</a:t>
            </a:r>
          </a:p>
        </p:txBody>
      </p:sp>
      <p:sp>
        <p:nvSpPr>
          <p:cNvPr id="18" name="Text Placeholder 17"/>
          <p:cNvSpPr>
            <a:spLocks noGrp="1"/>
          </p:cNvSpPr>
          <p:nvPr>
            <p:ph type="body" sz="quarter" idx="11" hasCustomPrompt="1"/>
          </p:nvPr>
        </p:nvSpPr>
        <p:spPr>
          <a:xfrm>
            <a:off x="8832965" y="4949074"/>
            <a:ext cx="3176003" cy="393009"/>
          </a:xfrm>
          <a:prstGeom prst="rect">
            <a:avLst/>
          </a:prstGeom>
        </p:spPr>
        <p:txBody>
          <a:bodyPr lIns="79370" tIns="39685" rIns="79370" bIns="39685" anchor="ctr"/>
          <a:lstStyle>
            <a:lvl1pPr marL="0" indent="0" algn="l">
              <a:buNone/>
              <a:defRPr sz="2100">
                <a:ln>
                  <a:noFill/>
                </a:ln>
                <a:solidFill>
                  <a:schemeClr val="bg1">
                    <a:lumMod val="50000"/>
                  </a:schemeClr>
                </a:solidFill>
                <a:latin typeface="Segoe UI Light" panose="020B0502040204020203" pitchFamily="34" charset="0"/>
                <a:cs typeface="Segoe UI Light" panose="020B0502040204020203" pitchFamily="34" charset="0"/>
              </a:defRPr>
            </a:lvl1pPr>
          </a:lstStyle>
          <a:p>
            <a:pPr lvl="0"/>
            <a:r>
              <a:rPr lang="en-US" dirty="0"/>
              <a:t>E-mail</a:t>
            </a:r>
          </a:p>
        </p:txBody>
      </p:sp>
      <p:sp>
        <p:nvSpPr>
          <p:cNvPr id="23" name="Text Placeholder 22"/>
          <p:cNvSpPr>
            <a:spLocks noGrp="1"/>
          </p:cNvSpPr>
          <p:nvPr>
            <p:ph type="body" sz="quarter" idx="12" hasCustomPrompt="1"/>
          </p:nvPr>
        </p:nvSpPr>
        <p:spPr>
          <a:xfrm>
            <a:off x="8832964" y="5504553"/>
            <a:ext cx="3176003" cy="327887"/>
          </a:xfrm>
          <a:prstGeom prst="rect">
            <a:avLst/>
          </a:prstGeom>
        </p:spPr>
        <p:txBody>
          <a:bodyPr lIns="79370" tIns="39685" rIns="79370" bIns="39685" anchor="ctr"/>
          <a:lstStyle>
            <a:lvl1pPr marL="0" indent="0">
              <a:buNone/>
              <a:defRPr sz="2100">
                <a:solidFill>
                  <a:schemeClr val="bg1">
                    <a:lumMod val="50000"/>
                  </a:schemeClr>
                </a:solidFill>
                <a:latin typeface="Segoe UI Light" panose="020B0502040204020203" pitchFamily="34" charset="0"/>
                <a:cs typeface="Segoe UI Light" panose="020B0502040204020203" pitchFamily="34" charset="0"/>
              </a:defRPr>
            </a:lvl1pPr>
          </a:lstStyle>
          <a:p>
            <a:pPr lvl="0"/>
            <a:r>
              <a:rPr lang="en-US" dirty="0"/>
              <a:t>Twitter</a:t>
            </a:r>
          </a:p>
        </p:txBody>
      </p:sp>
      <p:sp>
        <p:nvSpPr>
          <p:cNvPr id="25" name="Text Placeholder 24"/>
          <p:cNvSpPr>
            <a:spLocks noGrp="1"/>
          </p:cNvSpPr>
          <p:nvPr>
            <p:ph type="body" sz="quarter" idx="13" hasCustomPrompt="1"/>
          </p:nvPr>
        </p:nvSpPr>
        <p:spPr>
          <a:xfrm>
            <a:off x="8832964" y="5975392"/>
            <a:ext cx="3176003" cy="310804"/>
          </a:xfrm>
          <a:prstGeom prst="rect">
            <a:avLst/>
          </a:prstGeom>
        </p:spPr>
        <p:txBody>
          <a:bodyPr lIns="79370" tIns="39685" rIns="79370" bIns="39685" anchor="ctr"/>
          <a:lstStyle>
            <a:lvl1pPr marL="0" indent="0">
              <a:buNone/>
              <a:defRPr sz="2100">
                <a:solidFill>
                  <a:schemeClr val="bg1">
                    <a:lumMod val="50000"/>
                  </a:schemeClr>
                </a:solidFill>
                <a:latin typeface="Segoe UI Light" panose="020B0502040204020203" pitchFamily="34" charset="0"/>
                <a:cs typeface="Segoe UI Light" panose="020B0502040204020203" pitchFamily="34" charset="0"/>
              </a:defRPr>
            </a:lvl1pPr>
          </a:lstStyle>
          <a:p>
            <a:pPr lvl="0"/>
            <a:r>
              <a:rPr lang="en-US" dirty="0"/>
              <a:t>Website</a:t>
            </a:r>
          </a:p>
        </p:txBody>
      </p:sp>
      <p:pic>
        <p:nvPicPr>
          <p:cNvPr id="2" name="Picture 1"/>
          <p:cNvPicPr>
            <a:picLocks noChangeAspect="1"/>
          </p:cNvPicPr>
          <p:nvPr userDrawn="1"/>
        </p:nvPicPr>
        <p:blipFill>
          <a:blip r:embed="rId2" cstate="print"/>
          <a:stretch>
            <a:fillRect/>
          </a:stretch>
        </p:blipFill>
        <p:spPr>
          <a:xfrm>
            <a:off x="8112962" y="5770794"/>
            <a:ext cx="720000" cy="720000"/>
          </a:xfrm>
          <a:prstGeom prst="rect">
            <a:avLst/>
          </a:prstGeom>
        </p:spPr>
      </p:pic>
      <p:pic>
        <p:nvPicPr>
          <p:cNvPr id="3" name="Picture 2"/>
          <p:cNvPicPr>
            <a:picLocks noChangeAspect="1"/>
          </p:cNvPicPr>
          <p:nvPr userDrawn="1"/>
        </p:nvPicPr>
        <p:blipFill>
          <a:blip r:embed="rId3" cstate="print"/>
          <a:stretch>
            <a:fillRect/>
          </a:stretch>
        </p:blipFill>
        <p:spPr>
          <a:xfrm>
            <a:off x="8112962" y="5308495"/>
            <a:ext cx="720000" cy="720000"/>
          </a:xfrm>
          <a:prstGeom prst="rect">
            <a:avLst/>
          </a:prstGeom>
        </p:spPr>
      </p:pic>
      <p:pic>
        <p:nvPicPr>
          <p:cNvPr id="7" name="Picture 6"/>
          <p:cNvPicPr>
            <a:picLocks noChangeAspect="1"/>
          </p:cNvPicPr>
          <p:nvPr userDrawn="1"/>
        </p:nvPicPr>
        <p:blipFill>
          <a:blip r:embed="rId4" cstate="print"/>
          <a:stretch>
            <a:fillRect/>
          </a:stretch>
        </p:blipFill>
        <p:spPr>
          <a:xfrm>
            <a:off x="8112962" y="4785577"/>
            <a:ext cx="720000" cy="720000"/>
          </a:xfrm>
          <a:prstGeom prst="rect">
            <a:avLst/>
          </a:prstGeom>
        </p:spPr>
      </p:pic>
      <p:cxnSp>
        <p:nvCxnSpPr>
          <p:cNvPr id="10" name="Straight Connector 9">
            <a:extLst>
              <a:ext uri="{FF2B5EF4-FFF2-40B4-BE49-F238E27FC236}">
                <a16:creationId xmlns="" xmlns:a16="http://schemas.microsoft.com/office/drawing/2014/main" id="{CC1FE187-A198-4BFA-BBC3-9B4C231D8637}"/>
              </a:ext>
            </a:extLst>
          </p:cNvPr>
          <p:cNvCxnSpPr/>
          <p:nvPr userDrawn="1"/>
        </p:nvCxnSpPr>
        <p:spPr>
          <a:xfrm>
            <a:off x="920416" y="317223"/>
            <a:ext cx="0" cy="693583"/>
          </a:xfrm>
          <a:prstGeom prst="line">
            <a:avLst/>
          </a:prstGeom>
          <a:ln w="76200">
            <a:solidFill>
              <a:srgbClr val="00B0F0"/>
            </a:solidFill>
          </a:ln>
        </p:spPr>
        <p:style>
          <a:lnRef idx="1">
            <a:schemeClr val="accent5"/>
          </a:lnRef>
          <a:fillRef idx="0">
            <a:schemeClr val="accent5"/>
          </a:fillRef>
          <a:effectRef idx="0">
            <a:schemeClr val="accent5"/>
          </a:effectRef>
          <a:fontRef idx="minor">
            <a:schemeClr val="tx1"/>
          </a:fontRef>
        </p:style>
      </p:cxnSp>
      <p:sp>
        <p:nvSpPr>
          <p:cNvPr id="11" name="TextBox 10">
            <a:extLst>
              <a:ext uri="{FF2B5EF4-FFF2-40B4-BE49-F238E27FC236}">
                <a16:creationId xmlns="" xmlns:a16="http://schemas.microsoft.com/office/drawing/2014/main" id="{2D47C181-8658-45BC-9C7E-AA7424E12D91}"/>
              </a:ext>
            </a:extLst>
          </p:cNvPr>
          <p:cNvSpPr txBox="1"/>
          <p:nvPr userDrawn="1"/>
        </p:nvSpPr>
        <p:spPr>
          <a:xfrm>
            <a:off x="983433" y="364477"/>
            <a:ext cx="5163519" cy="634143"/>
          </a:xfrm>
          <a:prstGeom prst="rect">
            <a:avLst/>
          </a:prstGeom>
          <a:noFill/>
        </p:spPr>
        <p:txBody>
          <a:bodyPr wrap="none" lIns="79370" tIns="39685" rIns="79370" bIns="39685" rtlCol="0">
            <a:spAutoFit/>
          </a:bodyPr>
          <a:lstStyle/>
          <a:p>
            <a:pPr defTabSz="892912"/>
            <a:r>
              <a:rPr lang="en-US" sz="1200" b="1" spc="293" dirty="0">
                <a:solidFill>
                  <a:prstClr val="black"/>
                </a:solidFill>
              </a:rPr>
              <a:t>KEMENTERIAN PENDAYAGUNAAN APARATUR NEGARA</a:t>
            </a:r>
          </a:p>
          <a:p>
            <a:pPr defTabSz="892912"/>
            <a:r>
              <a:rPr lang="en-US" sz="1200" b="1" spc="293" dirty="0">
                <a:solidFill>
                  <a:prstClr val="black"/>
                </a:solidFill>
              </a:rPr>
              <a:t>DAN REFORMASI BIROKRASI</a:t>
            </a:r>
          </a:p>
          <a:p>
            <a:pPr defTabSz="892912"/>
            <a:r>
              <a:rPr lang="en-US" sz="1200" b="1" spc="293" dirty="0">
                <a:solidFill>
                  <a:prstClr val="black"/>
                </a:solidFill>
              </a:rPr>
              <a:t>REPUBLIK INDONESIA</a:t>
            </a:r>
            <a:endParaRPr lang="id-ID" sz="1200" b="1" spc="293" dirty="0">
              <a:solidFill>
                <a:prstClr val="black"/>
              </a:solidFill>
            </a:endParaRPr>
          </a:p>
        </p:txBody>
      </p:sp>
      <p:pic>
        <p:nvPicPr>
          <p:cNvPr id="13" name="Picture 12">
            <a:extLst>
              <a:ext uri="{FF2B5EF4-FFF2-40B4-BE49-F238E27FC236}">
                <a16:creationId xmlns="" xmlns:a16="http://schemas.microsoft.com/office/drawing/2014/main" id="{87CF76C5-C6ED-447D-A4E9-5D1AFC83FD3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6034" y="364477"/>
            <a:ext cx="817399" cy="621115"/>
          </a:xfrm>
          <a:prstGeom prst="rect">
            <a:avLst/>
          </a:prstGeom>
        </p:spPr>
      </p:pic>
    </p:spTree>
    <p:extLst>
      <p:ext uri="{BB962C8B-B14F-4D97-AF65-F5344CB8AC3E}">
        <p14:creationId xmlns:p14="http://schemas.microsoft.com/office/powerpoint/2010/main" val="552229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900"/>
                                        <p:tgtEl>
                                          <p:spTgt spid="9"/>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3200"/>
                                        <p:tgtEl>
                                          <p:spTgt spid="12">
                                            <p:txEl>
                                              <p:pRg st="0" end="0"/>
                                            </p:txEl>
                                          </p:spTgt>
                                        </p:tgtEl>
                                      </p:cBhvr>
                                    </p:animEffect>
                                  </p:childTnLst>
                                </p:cTn>
                              </p:par>
                            </p:childTnLst>
                          </p:cTn>
                        </p:par>
                        <p:par>
                          <p:cTn id="11" fill="hold">
                            <p:stCondLst>
                              <p:cond delay="420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fade">
                                      <p:cBhvr>
                                        <p:cTn id="17" dur="500"/>
                                        <p:tgtEl>
                                          <p:spTgt spid="18">
                                            <p:txEl>
                                              <p:pRg st="0" end="0"/>
                                            </p:txEl>
                                          </p:spTgt>
                                        </p:tgtEl>
                                      </p:cBhvr>
                                    </p:animEffect>
                                  </p:childTnLst>
                                </p:cTn>
                              </p:par>
                            </p:childTnLst>
                          </p:cTn>
                        </p:par>
                        <p:par>
                          <p:cTn id="18" fill="hold">
                            <p:stCondLst>
                              <p:cond delay="4700"/>
                            </p:stCondLst>
                            <p:childTnLst>
                              <p:par>
                                <p:cTn id="19" presetID="10"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3">
                                            <p:txEl>
                                              <p:pRg st="0" end="0"/>
                                            </p:txEl>
                                          </p:spTgt>
                                        </p:tgtEl>
                                        <p:attrNameLst>
                                          <p:attrName>style.visibility</p:attrName>
                                        </p:attrNameLst>
                                      </p:cBhvr>
                                      <p:to>
                                        <p:strVal val="visible"/>
                                      </p:to>
                                    </p:set>
                                    <p:animEffect transition="in" filter="fade">
                                      <p:cBhvr>
                                        <p:cTn id="24" dur="500"/>
                                        <p:tgtEl>
                                          <p:spTgt spid="23">
                                            <p:txEl>
                                              <p:pRg st="0" end="0"/>
                                            </p:txEl>
                                          </p:spTgt>
                                        </p:tgtEl>
                                      </p:cBhvr>
                                    </p:animEffect>
                                  </p:childTnLst>
                                </p:cTn>
                              </p:par>
                            </p:childTnLst>
                          </p:cTn>
                        </p:par>
                        <p:par>
                          <p:cTn id="25" fill="hold">
                            <p:stCondLst>
                              <p:cond delay="5200"/>
                            </p:stCondLst>
                            <p:childTnLst>
                              <p:par>
                                <p:cTn id="26" presetID="10" presetClass="entr" presetSubtype="0" fill="hold" grpId="0" nodeType="afterEffect">
                                  <p:stCondLst>
                                    <p:cond delay="0"/>
                                  </p:stCondLst>
                                  <p:childTnLst>
                                    <p:set>
                                      <p:cBhvr>
                                        <p:cTn id="27" dur="1" fill="hold">
                                          <p:stCondLst>
                                            <p:cond delay="0"/>
                                          </p:stCondLst>
                                        </p:cTn>
                                        <p:tgtEl>
                                          <p:spTgt spid="25">
                                            <p:txEl>
                                              <p:pRg st="0" end="0"/>
                                            </p:txEl>
                                          </p:spTgt>
                                        </p:tgtEl>
                                        <p:attrNameLst>
                                          <p:attrName>style.visibility</p:attrName>
                                        </p:attrNameLst>
                                      </p:cBhvr>
                                      <p:to>
                                        <p:strVal val="visible"/>
                                      </p:to>
                                    </p:set>
                                    <p:animEffect transition="in" filter="fade">
                                      <p:cBhvr>
                                        <p:cTn id="28" dur="500"/>
                                        <p:tgtEl>
                                          <p:spTgt spid="25">
                                            <p:txEl>
                                              <p:pRg st="0" end="0"/>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build="p">
        <p:tmplLst>
          <p:tmpl lvl="1">
            <p:tnLst>
              <p:par>
                <p:cTn presetID="10" presetClass="entr" presetSubtype="0" fill="hold" nodeType="withEffect">
                  <p:stCondLst>
                    <p:cond delay="1000"/>
                  </p:stCondLst>
                  <p:childTnLst>
                    <p:set>
                      <p:cBhvr>
                        <p:cTn dur="1" fill="hold">
                          <p:stCondLst>
                            <p:cond delay="0"/>
                          </p:stCondLst>
                        </p:cTn>
                        <p:tgtEl>
                          <p:spTgt spid="12"/>
                        </p:tgtEl>
                        <p:attrNameLst>
                          <p:attrName>style.visibility</p:attrName>
                        </p:attrNameLst>
                      </p:cBhvr>
                      <p:to>
                        <p:strVal val="visible"/>
                      </p:to>
                    </p:set>
                    <p:animEffect transition="in" filter="fade">
                      <p:cBhvr>
                        <p:cTn dur="3200"/>
                        <p:tgtEl>
                          <p:spTgt spid="12"/>
                        </p:tgtEl>
                      </p:cBhvr>
                    </p:animEffect>
                  </p:childTnLst>
                </p:cTn>
              </p:par>
            </p:tnLst>
          </p:tmpl>
        </p:tmplLst>
      </p:bldP>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Quote yellow">
    <p:bg>
      <p:bgPr>
        <a:blipFill>
          <a:blip r:embed="rId2">
            <a:alphaModFix/>
          </a:blip>
          <a:stretch>
            <a:fillRect/>
          </a:stretch>
        </a:blipFill>
        <a:effectLst/>
      </p:bgPr>
    </p:bg>
    <p:spTree>
      <p:nvGrpSpPr>
        <p:cNvPr id="1" name="Shape 23"/>
        <p:cNvGrpSpPr/>
        <p:nvPr/>
      </p:nvGrpSpPr>
      <p:grpSpPr>
        <a:xfrm>
          <a:off x="0" y="0"/>
          <a:ext cx="0" cy="0"/>
          <a:chOff x="0" y="0"/>
          <a:chExt cx="0" cy="0"/>
        </a:xfrm>
      </p:grpSpPr>
      <p:sp>
        <p:nvSpPr>
          <p:cNvPr id="24" name="Shape 24"/>
          <p:cNvSpPr txBox="1">
            <a:spLocks noGrp="1"/>
          </p:cNvSpPr>
          <p:nvPr>
            <p:ph type="body" idx="1"/>
          </p:nvPr>
        </p:nvSpPr>
        <p:spPr>
          <a:xfrm>
            <a:off x="1472400" y="3034802"/>
            <a:ext cx="9247200" cy="1093199"/>
          </a:xfrm>
          <a:prstGeom prst="rect">
            <a:avLst/>
          </a:prstGeom>
        </p:spPr>
        <p:txBody>
          <a:bodyPr lIns="79357" tIns="79357" rIns="79357" bIns="79357" anchor="ctr" anchorCtr="0"/>
          <a:lstStyle>
            <a:lvl1pPr lvl="0" algn="ctr" rtl="0">
              <a:spcBef>
                <a:spcPts val="0"/>
              </a:spcBef>
              <a:buSzPct val="100000"/>
              <a:defRPr sz="2300" i="1"/>
            </a:lvl1pPr>
            <a:lvl2pPr lvl="1" algn="ctr" rtl="0">
              <a:spcBef>
                <a:spcPts val="0"/>
              </a:spcBef>
              <a:defRPr i="1"/>
            </a:lvl2pPr>
            <a:lvl3pPr lvl="2" algn="ctr" rtl="0">
              <a:spcBef>
                <a:spcPts val="0"/>
              </a:spcBef>
              <a:defRPr i="1"/>
            </a:lvl3pPr>
            <a:lvl4pPr lvl="3" algn="ctr" rtl="0">
              <a:spcBef>
                <a:spcPts val="0"/>
              </a:spcBef>
              <a:buSzPct val="100000"/>
              <a:defRPr sz="2300" i="1"/>
            </a:lvl4pPr>
            <a:lvl5pPr lvl="4" algn="ctr" rtl="0">
              <a:spcBef>
                <a:spcPts val="0"/>
              </a:spcBef>
              <a:buSzPct val="100000"/>
              <a:defRPr sz="2300" i="1"/>
            </a:lvl5pPr>
            <a:lvl6pPr lvl="5" algn="ctr" rtl="0">
              <a:spcBef>
                <a:spcPts val="0"/>
              </a:spcBef>
              <a:buSzPct val="100000"/>
              <a:defRPr sz="2300" i="1"/>
            </a:lvl6pPr>
            <a:lvl7pPr lvl="6" algn="ctr" rtl="0">
              <a:spcBef>
                <a:spcPts val="0"/>
              </a:spcBef>
              <a:buSzPct val="100000"/>
              <a:defRPr sz="2300" i="1"/>
            </a:lvl7pPr>
            <a:lvl8pPr lvl="7" algn="ctr" rtl="0">
              <a:spcBef>
                <a:spcPts val="0"/>
              </a:spcBef>
              <a:buSzPct val="100000"/>
              <a:defRPr sz="2300" i="1"/>
            </a:lvl8pPr>
            <a:lvl9pPr lvl="8" algn="ctr">
              <a:spcBef>
                <a:spcPts val="0"/>
              </a:spcBef>
              <a:buSzPct val="100000"/>
              <a:defRPr sz="2300" i="1"/>
            </a:lvl9pPr>
          </a:lstStyle>
          <a:p>
            <a:endParaRPr/>
          </a:p>
        </p:txBody>
      </p:sp>
      <p:sp>
        <p:nvSpPr>
          <p:cNvPr id="25" name="Shape 25"/>
          <p:cNvSpPr txBox="1"/>
          <p:nvPr/>
        </p:nvSpPr>
        <p:spPr>
          <a:xfrm>
            <a:off x="4791200" y="1711770"/>
            <a:ext cx="2609600" cy="871499"/>
          </a:xfrm>
          <a:prstGeom prst="rect">
            <a:avLst/>
          </a:prstGeom>
          <a:noFill/>
          <a:ln>
            <a:noFill/>
          </a:ln>
        </p:spPr>
        <p:txBody>
          <a:bodyPr lIns="89276" tIns="89276" rIns="89276" bIns="89276" anchor="t" anchorCtr="0">
            <a:noAutofit/>
          </a:bodyPr>
          <a:lstStyle/>
          <a:p>
            <a:pPr algn="ctr" defTabSz="914342"/>
            <a:r>
              <a:rPr lang="en" sz="9400">
                <a:solidFill>
                  <a:srgbClr val="FE344D"/>
                </a:solidFill>
                <a:latin typeface="Permanent Marker"/>
                <a:ea typeface="Permanent Marker"/>
                <a:cs typeface="Permanent Marker"/>
                <a:sym typeface="Permanent Marker"/>
              </a:rPr>
              <a:t>“</a:t>
            </a:r>
          </a:p>
        </p:txBody>
      </p:sp>
    </p:spTree>
    <p:extLst>
      <p:ext uri="{BB962C8B-B14F-4D97-AF65-F5344CB8AC3E}">
        <p14:creationId xmlns:p14="http://schemas.microsoft.com/office/powerpoint/2010/main" val="1998163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6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6806" indent="0" algn="ctr">
              <a:buNone/>
              <a:defRPr>
                <a:solidFill>
                  <a:schemeClr val="tx1">
                    <a:tint val="75000"/>
                  </a:schemeClr>
                </a:solidFill>
              </a:defRPr>
            </a:lvl2pPr>
            <a:lvl3pPr marL="913640" indent="0" algn="ctr">
              <a:buNone/>
              <a:defRPr>
                <a:solidFill>
                  <a:schemeClr val="tx1">
                    <a:tint val="75000"/>
                  </a:schemeClr>
                </a:solidFill>
              </a:defRPr>
            </a:lvl3pPr>
            <a:lvl4pPr marL="1370458" indent="0" algn="ctr">
              <a:buNone/>
              <a:defRPr>
                <a:solidFill>
                  <a:schemeClr val="tx1">
                    <a:tint val="75000"/>
                  </a:schemeClr>
                </a:solidFill>
              </a:defRPr>
            </a:lvl4pPr>
            <a:lvl5pPr marL="1827285" indent="0" algn="ctr">
              <a:buNone/>
              <a:defRPr>
                <a:solidFill>
                  <a:schemeClr val="tx1">
                    <a:tint val="75000"/>
                  </a:schemeClr>
                </a:solidFill>
              </a:defRPr>
            </a:lvl5pPr>
            <a:lvl6pPr marL="2284093" indent="0" algn="ctr">
              <a:buNone/>
              <a:defRPr>
                <a:solidFill>
                  <a:schemeClr val="tx1">
                    <a:tint val="75000"/>
                  </a:schemeClr>
                </a:solidFill>
              </a:defRPr>
            </a:lvl6pPr>
            <a:lvl7pPr marL="2740921" indent="0" algn="ctr">
              <a:buNone/>
              <a:defRPr>
                <a:solidFill>
                  <a:schemeClr val="tx1">
                    <a:tint val="75000"/>
                  </a:schemeClr>
                </a:solidFill>
              </a:defRPr>
            </a:lvl7pPr>
            <a:lvl8pPr marL="3197741" indent="0" algn="ctr">
              <a:buNone/>
              <a:defRPr>
                <a:solidFill>
                  <a:schemeClr val="tx1">
                    <a:tint val="75000"/>
                  </a:schemeClr>
                </a:solidFill>
              </a:defRPr>
            </a:lvl8pPr>
            <a:lvl9pPr marL="365456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en-US">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2156267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5"/>
            <a:ext cx="10972800" cy="4906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en-US">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
        <p:nvSpPr>
          <p:cNvPr id="7" name="Title 1"/>
          <p:cNvSpPr>
            <a:spLocks noGrp="1"/>
          </p:cNvSpPr>
          <p:nvPr>
            <p:ph type="title"/>
          </p:nvPr>
        </p:nvSpPr>
        <p:spPr>
          <a:xfrm>
            <a:off x="609600" y="280888"/>
            <a:ext cx="10972800" cy="709715"/>
          </a:xfrm>
        </p:spPr>
        <p:txBody>
          <a:bodyPr>
            <a:normAutofit/>
          </a:bodyPr>
          <a:lstStyle>
            <a:lvl1pPr algn="l">
              <a:defRPr sz="3200" b="0"/>
            </a:lvl1pPr>
          </a:lstStyle>
          <a:p>
            <a:r>
              <a:rPr lang="en-US"/>
              <a:t>Click to edit Master title style</a:t>
            </a:r>
          </a:p>
        </p:txBody>
      </p:sp>
    </p:spTree>
    <p:extLst>
      <p:ext uri="{BB962C8B-B14F-4D97-AF65-F5344CB8AC3E}">
        <p14:creationId xmlns:p14="http://schemas.microsoft.com/office/powerpoint/2010/main" val="1081657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bg1">
                    <a:lumMod val="75000"/>
                    <a:lumOff val="25000"/>
                  </a:schemeClr>
                </a:solidFill>
              </a:defRPr>
            </a:lvl1pPr>
            <a:lvl2pPr marL="456806" indent="0">
              <a:buNone/>
              <a:defRPr sz="1900">
                <a:solidFill>
                  <a:schemeClr val="tx1">
                    <a:tint val="75000"/>
                  </a:schemeClr>
                </a:solidFill>
              </a:defRPr>
            </a:lvl2pPr>
            <a:lvl3pPr marL="913640" indent="0">
              <a:buNone/>
              <a:defRPr sz="1600">
                <a:solidFill>
                  <a:schemeClr val="tx1">
                    <a:tint val="75000"/>
                  </a:schemeClr>
                </a:solidFill>
              </a:defRPr>
            </a:lvl3pPr>
            <a:lvl4pPr marL="1370458" indent="0">
              <a:buNone/>
              <a:defRPr sz="1500">
                <a:solidFill>
                  <a:schemeClr val="tx1">
                    <a:tint val="75000"/>
                  </a:schemeClr>
                </a:solidFill>
              </a:defRPr>
            </a:lvl4pPr>
            <a:lvl5pPr marL="1827285" indent="0">
              <a:buNone/>
              <a:defRPr sz="1500">
                <a:solidFill>
                  <a:schemeClr val="tx1">
                    <a:tint val="75000"/>
                  </a:schemeClr>
                </a:solidFill>
              </a:defRPr>
            </a:lvl5pPr>
            <a:lvl6pPr marL="2284093" indent="0">
              <a:buNone/>
              <a:defRPr sz="1500">
                <a:solidFill>
                  <a:schemeClr val="tx1">
                    <a:tint val="75000"/>
                  </a:schemeClr>
                </a:solidFill>
              </a:defRPr>
            </a:lvl6pPr>
            <a:lvl7pPr marL="2740921" indent="0">
              <a:buNone/>
              <a:defRPr sz="1500">
                <a:solidFill>
                  <a:schemeClr val="tx1">
                    <a:tint val="75000"/>
                  </a:schemeClr>
                </a:solidFill>
              </a:defRPr>
            </a:lvl7pPr>
            <a:lvl8pPr marL="3197741" indent="0">
              <a:buNone/>
              <a:defRPr sz="1500">
                <a:solidFill>
                  <a:schemeClr val="tx1">
                    <a:tint val="75000"/>
                  </a:schemeClr>
                </a:solidFill>
              </a:defRPr>
            </a:lvl8pPr>
            <a:lvl9pPr marL="3654567"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en-US">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42892814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9"/>
            <a:ext cx="5384800" cy="4525963"/>
          </a:xfrm>
        </p:spPr>
        <p:txBody>
          <a:bodyPr/>
          <a:lstStyle>
            <a:lvl1pPr>
              <a:defRPr sz="2800"/>
            </a:lvl1pPr>
            <a:lvl2pPr>
              <a:defRPr sz="2400"/>
            </a:lvl2pPr>
            <a:lvl3pPr>
              <a:defRPr sz="20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9"/>
            <a:ext cx="5384800" cy="4525963"/>
          </a:xfrm>
        </p:spPr>
        <p:txBody>
          <a:bodyPr/>
          <a:lstStyle>
            <a:lvl1pPr>
              <a:defRPr sz="2800"/>
            </a:lvl1pPr>
            <a:lvl2pPr>
              <a:defRPr sz="2400"/>
            </a:lvl2pPr>
            <a:lvl3pPr>
              <a:defRPr sz="20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6" name="Footer Placeholder 5"/>
          <p:cNvSpPr>
            <a:spLocks noGrp="1"/>
          </p:cNvSpPr>
          <p:nvPr>
            <p:ph type="ftr" sz="quarter" idx="11"/>
          </p:nvPr>
        </p:nvSpPr>
        <p:spPr/>
        <p:txBody>
          <a:bodyPr/>
          <a:lstStyle/>
          <a:p>
            <a:endParaRPr lang="en-US">
              <a:solidFill>
                <a:prstClr val="black">
                  <a:lumMod val="75000"/>
                  <a:lumOff val="25000"/>
                </a:prstClr>
              </a:solidFill>
            </a:endParaRPr>
          </a:p>
        </p:txBody>
      </p:sp>
      <p:sp>
        <p:nvSpPr>
          <p:cNvPr id="7" name="Slide Number Placeholder 6"/>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1854940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3"/>
          </a:xfrm>
        </p:spPr>
        <p:txBody>
          <a:bodyPr anchor="b"/>
          <a:lstStyle>
            <a:lvl1pPr marL="0" indent="0">
              <a:buNone/>
              <a:defRPr sz="2400" b="1"/>
            </a:lvl1pPr>
            <a:lvl2pPr marL="456806" indent="0">
              <a:buNone/>
              <a:defRPr sz="2000" b="1"/>
            </a:lvl2pPr>
            <a:lvl3pPr marL="913640" indent="0">
              <a:buNone/>
              <a:defRPr sz="1900" b="1"/>
            </a:lvl3pPr>
            <a:lvl4pPr marL="1370458" indent="0">
              <a:buNone/>
              <a:defRPr sz="1600" b="1"/>
            </a:lvl4pPr>
            <a:lvl5pPr marL="1827285" indent="0">
              <a:buNone/>
              <a:defRPr sz="1600" b="1"/>
            </a:lvl5pPr>
            <a:lvl6pPr marL="2284093" indent="0">
              <a:buNone/>
              <a:defRPr sz="1600" b="1"/>
            </a:lvl6pPr>
            <a:lvl7pPr marL="2740921" indent="0">
              <a:buNone/>
              <a:defRPr sz="1600" b="1"/>
            </a:lvl7pPr>
            <a:lvl8pPr marL="3197741" indent="0">
              <a:buNone/>
              <a:defRPr sz="1600" b="1"/>
            </a:lvl8pPr>
            <a:lvl9pPr marL="3654567"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88" y="1535114"/>
            <a:ext cx="5389033" cy="639763"/>
          </a:xfrm>
        </p:spPr>
        <p:txBody>
          <a:bodyPr anchor="b"/>
          <a:lstStyle>
            <a:lvl1pPr marL="0" indent="0">
              <a:buNone/>
              <a:defRPr sz="2400" b="1"/>
            </a:lvl1pPr>
            <a:lvl2pPr marL="456806" indent="0">
              <a:buNone/>
              <a:defRPr sz="2000" b="1"/>
            </a:lvl2pPr>
            <a:lvl3pPr marL="913640" indent="0">
              <a:buNone/>
              <a:defRPr sz="1900" b="1"/>
            </a:lvl3pPr>
            <a:lvl4pPr marL="1370458" indent="0">
              <a:buNone/>
              <a:defRPr sz="1600" b="1"/>
            </a:lvl4pPr>
            <a:lvl5pPr marL="1827285" indent="0">
              <a:buNone/>
              <a:defRPr sz="1600" b="1"/>
            </a:lvl5pPr>
            <a:lvl6pPr marL="2284093" indent="0">
              <a:buNone/>
              <a:defRPr sz="1600" b="1"/>
            </a:lvl6pPr>
            <a:lvl7pPr marL="2740921" indent="0">
              <a:buNone/>
              <a:defRPr sz="1600" b="1"/>
            </a:lvl7pPr>
            <a:lvl8pPr marL="3197741" indent="0">
              <a:buNone/>
              <a:defRPr sz="1600" b="1"/>
            </a:lvl8pPr>
            <a:lvl9pPr marL="365456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88" y="2174875"/>
            <a:ext cx="5389033" cy="3951288"/>
          </a:xfrm>
        </p:spPr>
        <p:txBody>
          <a:bodyPr/>
          <a:lstStyle>
            <a:lvl1pPr>
              <a:defRPr sz="2400"/>
            </a:lvl1pPr>
            <a:lvl2pPr>
              <a:defRPr sz="20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8" name="Footer Placeholder 7"/>
          <p:cNvSpPr>
            <a:spLocks noGrp="1"/>
          </p:cNvSpPr>
          <p:nvPr>
            <p:ph type="ftr" sz="quarter" idx="11"/>
          </p:nvPr>
        </p:nvSpPr>
        <p:spPr/>
        <p:txBody>
          <a:bodyPr/>
          <a:lstStyle/>
          <a:p>
            <a:endParaRPr lang="en-US">
              <a:solidFill>
                <a:prstClr val="black">
                  <a:lumMod val="75000"/>
                  <a:lumOff val="25000"/>
                </a:prstClr>
              </a:solidFill>
            </a:endParaRPr>
          </a:p>
        </p:txBody>
      </p:sp>
      <p:sp>
        <p:nvSpPr>
          <p:cNvPr id="9" name="Slide Number Placeholder 8"/>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1974411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80888"/>
            <a:ext cx="10972800" cy="709715"/>
          </a:xfrm>
        </p:spPr>
        <p:txBody>
          <a:bodyPr>
            <a:normAutofit/>
          </a:bodyPr>
          <a:lstStyle>
            <a:lvl1pPr algn="l">
              <a:defRPr sz="3200" b="0"/>
            </a:lvl1pPr>
          </a:lstStyle>
          <a:p>
            <a:r>
              <a:rPr lang="en-US"/>
              <a:t>Click to edit Master title style</a:t>
            </a:r>
          </a:p>
        </p:txBody>
      </p:sp>
      <p:sp>
        <p:nvSpPr>
          <p:cNvPr id="3" name="Date Placeholder 2"/>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4" name="Footer Placeholder 3"/>
          <p:cNvSpPr>
            <a:spLocks noGrp="1"/>
          </p:cNvSpPr>
          <p:nvPr>
            <p:ph type="ftr" sz="quarter" idx="11"/>
          </p:nvPr>
        </p:nvSpPr>
        <p:spPr/>
        <p:txBody>
          <a:bodyPr/>
          <a:lstStyle/>
          <a:p>
            <a:endParaRPr lang="en-US">
              <a:solidFill>
                <a:prstClr val="black">
                  <a:lumMod val="75000"/>
                  <a:lumOff val="25000"/>
                </a:prstClr>
              </a:solidFill>
            </a:endParaRPr>
          </a:p>
        </p:txBody>
      </p:sp>
      <p:sp>
        <p:nvSpPr>
          <p:cNvPr id="5" name="Slide Number Placeholder 4"/>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3066203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3" name="Footer Placeholder 2"/>
          <p:cNvSpPr>
            <a:spLocks noGrp="1"/>
          </p:cNvSpPr>
          <p:nvPr>
            <p:ph type="ftr" sz="quarter" idx="11"/>
          </p:nvPr>
        </p:nvSpPr>
        <p:spPr/>
        <p:txBody>
          <a:bodyPr/>
          <a:lstStyle/>
          <a:p>
            <a:endParaRPr lang="en-US">
              <a:solidFill>
                <a:prstClr val="black">
                  <a:lumMod val="75000"/>
                  <a:lumOff val="25000"/>
                </a:prstClr>
              </a:solidFill>
            </a:endParaRPr>
          </a:p>
        </p:txBody>
      </p:sp>
      <p:sp>
        <p:nvSpPr>
          <p:cNvPr id="4" name="Slide Number Placeholder 3"/>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22614329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39" y="273053"/>
            <a:ext cx="4011084"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7" y="273084"/>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39" y="1435104"/>
            <a:ext cx="4011084" cy="4691063"/>
          </a:xfrm>
        </p:spPr>
        <p:txBody>
          <a:bodyPr/>
          <a:lstStyle>
            <a:lvl1pPr marL="0" indent="0">
              <a:buNone/>
              <a:defRPr sz="1500"/>
            </a:lvl1pPr>
            <a:lvl2pPr marL="456806" indent="0">
              <a:buNone/>
              <a:defRPr sz="1200"/>
            </a:lvl2pPr>
            <a:lvl3pPr marL="913640" indent="0">
              <a:buNone/>
              <a:defRPr sz="1100"/>
            </a:lvl3pPr>
            <a:lvl4pPr marL="1370458" indent="0">
              <a:buNone/>
              <a:defRPr sz="900"/>
            </a:lvl4pPr>
            <a:lvl5pPr marL="1827285" indent="0">
              <a:buNone/>
              <a:defRPr sz="900"/>
            </a:lvl5pPr>
            <a:lvl6pPr marL="2284093" indent="0">
              <a:buNone/>
              <a:defRPr sz="900"/>
            </a:lvl6pPr>
            <a:lvl7pPr marL="2740921" indent="0">
              <a:buNone/>
              <a:defRPr sz="900"/>
            </a:lvl7pPr>
            <a:lvl8pPr marL="3197741" indent="0">
              <a:buNone/>
              <a:defRPr sz="900"/>
            </a:lvl8pPr>
            <a:lvl9pPr marL="365456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6" name="Footer Placeholder 5"/>
          <p:cNvSpPr>
            <a:spLocks noGrp="1"/>
          </p:cNvSpPr>
          <p:nvPr>
            <p:ph type="ftr" sz="quarter" idx="11"/>
          </p:nvPr>
        </p:nvSpPr>
        <p:spPr/>
        <p:txBody>
          <a:bodyPr/>
          <a:lstStyle/>
          <a:p>
            <a:endParaRPr lang="en-US">
              <a:solidFill>
                <a:prstClr val="black">
                  <a:lumMod val="75000"/>
                  <a:lumOff val="25000"/>
                </a:prstClr>
              </a:solidFill>
            </a:endParaRPr>
          </a:p>
        </p:txBody>
      </p:sp>
      <p:sp>
        <p:nvSpPr>
          <p:cNvPr id="7" name="Slide Number Placeholder 6"/>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136719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5"/>
            <a:ext cx="73152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6806" indent="0">
              <a:buNone/>
              <a:defRPr sz="2800"/>
            </a:lvl2pPr>
            <a:lvl3pPr marL="913640" indent="0">
              <a:buNone/>
              <a:defRPr sz="2400"/>
            </a:lvl3pPr>
            <a:lvl4pPr marL="1370458" indent="0">
              <a:buNone/>
              <a:defRPr sz="2000"/>
            </a:lvl4pPr>
            <a:lvl5pPr marL="1827285" indent="0">
              <a:buNone/>
              <a:defRPr sz="2000"/>
            </a:lvl5pPr>
            <a:lvl6pPr marL="2284093" indent="0">
              <a:buNone/>
              <a:defRPr sz="2000"/>
            </a:lvl6pPr>
            <a:lvl7pPr marL="2740921" indent="0">
              <a:buNone/>
              <a:defRPr sz="2000"/>
            </a:lvl7pPr>
            <a:lvl8pPr marL="3197741" indent="0">
              <a:buNone/>
              <a:defRPr sz="2000"/>
            </a:lvl8pPr>
            <a:lvl9pPr marL="3654567" indent="0">
              <a:buNone/>
              <a:defRPr sz="2000"/>
            </a:lvl9pPr>
          </a:lstStyle>
          <a:p>
            <a:endParaRPr lang="en-US"/>
          </a:p>
        </p:txBody>
      </p:sp>
      <p:sp>
        <p:nvSpPr>
          <p:cNvPr id="4" name="Text Placeholder 3"/>
          <p:cNvSpPr>
            <a:spLocks noGrp="1"/>
          </p:cNvSpPr>
          <p:nvPr>
            <p:ph type="body" sz="half" idx="2"/>
          </p:nvPr>
        </p:nvSpPr>
        <p:spPr>
          <a:xfrm>
            <a:off x="2389717" y="5367369"/>
            <a:ext cx="7315200" cy="804863"/>
          </a:xfrm>
        </p:spPr>
        <p:txBody>
          <a:bodyPr/>
          <a:lstStyle>
            <a:lvl1pPr marL="0" indent="0">
              <a:buNone/>
              <a:defRPr sz="1500"/>
            </a:lvl1pPr>
            <a:lvl2pPr marL="456806" indent="0">
              <a:buNone/>
              <a:defRPr sz="1200"/>
            </a:lvl2pPr>
            <a:lvl3pPr marL="913640" indent="0">
              <a:buNone/>
              <a:defRPr sz="1100"/>
            </a:lvl3pPr>
            <a:lvl4pPr marL="1370458" indent="0">
              <a:buNone/>
              <a:defRPr sz="900"/>
            </a:lvl4pPr>
            <a:lvl5pPr marL="1827285" indent="0">
              <a:buNone/>
              <a:defRPr sz="900"/>
            </a:lvl5pPr>
            <a:lvl6pPr marL="2284093" indent="0">
              <a:buNone/>
              <a:defRPr sz="900"/>
            </a:lvl6pPr>
            <a:lvl7pPr marL="2740921" indent="0">
              <a:buNone/>
              <a:defRPr sz="900"/>
            </a:lvl7pPr>
            <a:lvl8pPr marL="3197741" indent="0">
              <a:buNone/>
              <a:defRPr sz="900"/>
            </a:lvl8pPr>
            <a:lvl9pPr marL="365456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6" name="Footer Placeholder 5"/>
          <p:cNvSpPr>
            <a:spLocks noGrp="1"/>
          </p:cNvSpPr>
          <p:nvPr>
            <p:ph type="ftr" sz="quarter" idx="11"/>
          </p:nvPr>
        </p:nvSpPr>
        <p:spPr/>
        <p:txBody>
          <a:bodyPr/>
          <a:lstStyle/>
          <a:p>
            <a:endParaRPr lang="en-US">
              <a:solidFill>
                <a:prstClr val="black">
                  <a:lumMod val="75000"/>
                  <a:lumOff val="25000"/>
                </a:prstClr>
              </a:solidFill>
            </a:endParaRPr>
          </a:p>
        </p:txBody>
      </p:sp>
      <p:sp>
        <p:nvSpPr>
          <p:cNvPr id="7" name="Slide Number Placeholder 6"/>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4113207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4" name="Title 8"/>
          <p:cNvSpPr>
            <a:spLocks noGrp="1"/>
          </p:cNvSpPr>
          <p:nvPr>
            <p:ph type="title"/>
          </p:nvPr>
        </p:nvSpPr>
        <p:spPr>
          <a:xfrm>
            <a:off x="658977" y="2259484"/>
            <a:ext cx="10972800" cy="1143000"/>
          </a:xfrm>
          <a:prstGeom prst="rect">
            <a:avLst/>
          </a:prstGeom>
        </p:spPr>
        <p:txBody>
          <a:bodyPr lIns="79370" tIns="39685" rIns="79370" bIns="39685"/>
          <a:lstStyle>
            <a:lvl1pPr algn="ctr">
              <a:defRPr sz="3900" b="1">
                <a:solidFill>
                  <a:schemeClr val="tx1">
                    <a:lumMod val="95000"/>
                    <a:lumOff val="5000"/>
                  </a:schemeClr>
                </a:solidFill>
                <a:latin typeface="Bookman Old Style" charset="0"/>
                <a:ea typeface="Bookman Old Style" charset="0"/>
                <a:cs typeface="Bookman Old Style" charset="0"/>
              </a:defRPr>
            </a:lvl1pPr>
          </a:lstStyle>
          <a:p>
            <a:r>
              <a:rPr lang="en-US"/>
              <a:t>Click to edit Master title style</a:t>
            </a:r>
            <a:endParaRPr lang="en-GB" dirty="0"/>
          </a:p>
        </p:txBody>
      </p:sp>
      <p:sp>
        <p:nvSpPr>
          <p:cNvPr id="5" name="Text Placeholder 11"/>
          <p:cNvSpPr>
            <a:spLocks noGrp="1"/>
          </p:cNvSpPr>
          <p:nvPr>
            <p:ph type="body" sz="quarter" idx="10"/>
          </p:nvPr>
        </p:nvSpPr>
        <p:spPr>
          <a:xfrm>
            <a:off x="1392734" y="3716340"/>
            <a:ext cx="9505288" cy="720774"/>
          </a:xfrm>
          <a:prstGeom prst="rect">
            <a:avLst/>
          </a:prstGeom>
        </p:spPr>
        <p:txBody>
          <a:bodyPr lIns="79370" tIns="39685" rIns="79370" bIns="39685"/>
          <a:lstStyle>
            <a:lvl1pPr marL="0" indent="0" algn="ctr">
              <a:buNone/>
              <a:defRPr>
                <a:solidFill>
                  <a:schemeClr val="tx1">
                    <a:lumMod val="75000"/>
                    <a:lumOff val="25000"/>
                  </a:schemeClr>
                </a:solidFill>
                <a:latin typeface="Bookman Old Style" charset="0"/>
                <a:ea typeface="Bookman Old Style" charset="0"/>
                <a:cs typeface="Bookman Old Style" charset="0"/>
              </a:defRPr>
            </a:lvl1pPr>
          </a:lstStyle>
          <a:p>
            <a:pPr lvl="0"/>
            <a:r>
              <a:rPr lang="en-US"/>
              <a:t>Click to edit Master text styles</a:t>
            </a:r>
          </a:p>
        </p:txBody>
      </p:sp>
      <p:cxnSp>
        <p:nvCxnSpPr>
          <p:cNvPr id="6" name="Straight Connector 5">
            <a:extLst>
              <a:ext uri="{FF2B5EF4-FFF2-40B4-BE49-F238E27FC236}">
                <a16:creationId xmlns="" xmlns:a16="http://schemas.microsoft.com/office/drawing/2014/main" id="{D57A862C-5D5F-4EA0-BF3C-C36C14A18941}"/>
              </a:ext>
            </a:extLst>
          </p:cNvPr>
          <p:cNvCxnSpPr/>
          <p:nvPr userDrawn="1"/>
        </p:nvCxnSpPr>
        <p:spPr>
          <a:xfrm>
            <a:off x="920416" y="317223"/>
            <a:ext cx="0" cy="693583"/>
          </a:xfrm>
          <a:prstGeom prst="line">
            <a:avLst/>
          </a:prstGeom>
          <a:ln w="76200">
            <a:solidFill>
              <a:srgbClr val="00B0F0"/>
            </a:solidFill>
          </a:ln>
        </p:spPr>
        <p:style>
          <a:lnRef idx="1">
            <a:schemeClr val="accent5"/>
          </a:lnRef>
          <a:fillRef idx="0">
            <a:schemeClr val="accent5"/>
          </a:fillRef>
          <a:effectRef idx="0">
            <a:schemeClr val="accent5"/>
          </a:effectRef>
          <a:fontRef idx="minor">
            <a:schemeClr val="tx1"/>
          </a:fontRef>
        </p:style>
      </p:cxnSp>
      <p:sp>
        <p:nvSpPr>
          <p:cNvPr id="7" name="TextBox 6">
            <a:extLst>
              <a:ext uri="{FF2B5EF4-FFF2-40B4-BE49-F238E27FC236}">
                <a16:creationId xmlns="" xmlns:a16="http://schemas.microsoft.com/office/drawing/2014/main" id="{AE69B11D-0EA3-4018-A12C-B24307ACBE5A}"/>
              </a:ext>
            </a:extLst>
          </p:cNvPr>
          <p:cNvSpPr txBox="1"/>
          <p:nvPr userDrawn="1"/>
        </p:nvSpPr>
        <p:spPr>
          <a:xfrm>
            <a:off x="983433" y="364477"/>
            <a:ext cx="5163519" cy="634143"/>
          </a:xfrm>
          <a:prstGeom prst="rect">
            <a:avLst/>
          </a:prstGeom>
          <a:noFill/>
        </p:spPr>
        <p:txBody>
          <a:bodyPr wrap="none" lIns="79370" tIns="39685" rIns="79370" bIns="39685" rtlCol="0">
            <a:spAutoFit/>
          </a:bodyPr>
          <a:lstStyle/>
          <a:p>
            <a:pPr defTabSz="892912"/>
            <a:r>
              <a:rPr lang="en-US" sz="1200" b="1" spc="293" dirty="0">
                <a:solidFill>
                  <a:prstClr val="black"/>
                </a:solidFill>
              </a:rPr>
              <a:t>KEMENTERIAN PENDAYAGUNAAN APARATUR NEGARA</a:t>
            </a:r>
          </a:p>
          <a:p>
            <a:pPr defTabSz="892912"/>
            <a:r>
              <a:rPr lang="en-US" sz="1200" b="1" spc="293" dirty="0">
                <a:solidFill>
                  <a:prstClr val="black"/>
                </a:solidFill>
              </a:rPr>
              <a:t>DAN REFORMASI BIROKRASI</a:t>
            </a:r>
          </a:p>
          <a:p>
            <a:pPr defTabSz="892912"/>
            <a:r>
              <a:rPr lang="en-US" sz="1200" b="1" spc="293" dirty="0">
                <a:solidFill>
                  <a:prstClr val="black"/>
                </a:solidFill>
              </a:rPr>
              <a:t>REPUBLIK INDONESIA</a:t>
            </a:r>
            <a:endParaRPr lang="id-ID" sz="1200" b="1" spc="293" dirty="0">
              <a:solidFill>
                <a:prstClr val="black"/>
              </a:solidFill>
            </a:endParaRPr>
          </a:p>
        </p:txBody>
      </p:sp>
      <p:pic>
        <p:nvPicPr>
          <p:cNvPr id="8" name="Picture 7">
            <a:extLst>
              <a:ext uri="{FF2B5EF4-FFF2-40B4-BE49-F238E27FC236}">
                <a16:creationId xmlns="" xmlns:a16="http://schemas.microsoft.com/office/drawing/2014/main" id="{BCF1E692-BAEF-4995-B09B-08F69A104D6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6034" y="364477"/>
            <a:ext cx="817399" cy="621115"/>
          </a:xfrm>
          <a:prstGeom prst="rect">
            <a:avLst/>
          </a:prstGeom>
        </p:spPr>
      </p:pic>
    </p:spTree>
    <p:extLst>
      <p:ext uri="{BB962C8B-B14F-4D97-AF65-F5344CB8AC3E}">
        <p14:creationId xmlns:p14="http://schemas.microsoft.com/office/powerpoint/2010/main" val="724488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900"/>
                                        <p:tgtEl>
                                          <p:spTgt spid="4"/>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32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tmplLst>
          <p:tmpl lvl="1">
            <p:tnLst>
              <p:par>
                <p:cTn presetID="10" presetClass="entr" presetSubtype="0" fill="hold" nodeType="withEffect">
                  <p:stCondLst>
                    <p:cond delay="1000"/>
                  </p:stCondLst>
                  <p:childTnLst>
                    <p:set>
                      <p:cBhvr>
                        <p:cTn dur="1" fill="hold">
                          <p:stCondLst>
                            <p:cond delay="0"/>
                          </p:stCondLst>
                        </p:cTn>
                        <p:tgtEl>
                          <p:spTgt spid="5"/>
                        </p:tgtEl>
                        <p:attrNameLst>
                          <p:attrName>style.visibility</p:attrName>
                        </p:attrNameLst>
                      </p:cBhvr>
                      <p:to>
                        <p:strVal val="visible"/>
                      </p:to>
                    </p:set>
                    <p:animEffect transition="in" filter="fade">
                      <p:cBhvr>
                        <p:cTn dur="3200"/>
                        <p:tgtEl>
                          <p:spTgt spid="5"/>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en-US">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40857557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53"/>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53"/>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en-US">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33971423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63"/>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6852" indent="0" algn="ctr">
              <a:buNone/>
              <a:defRPr>
                <a:solidFill>
                  <a:schemeClr val="tx1">
                    <a:tint val="75000"/>
                  </a:schemeClr>
                </a:solidFill>
              </a:defRPr>
            </a:lvl2pPr>
            <a:lvl3pPr marL="913731" indent="0" algn="ctr">
              <a:buNone/>
              <a:defRPr>
                <a:solidFill>
                  <a:schemeClr val="tx1">
                    <a:tint val="75000"/>
                  </a:schemeClr>
                </a:solidFill>
              </a:defRPr>
            </a:lvl3pPr>
            <a:lvl4pPr marL="1370595" indent="0" algn="ctr">
              <a:buNone/>
              <a:defRPr>
                <a:solidFill>
                  <a:schemeClr val="tx1">
                    <a:tint val="75000"/>
                  </a:schemeClr>
                </a:solidFill>
              </a:defRPr>
            </a:lvl4pPr>
            <a:lvl5pPr marL="1827466" indent="0" algn="ctr">
              <a:buNone/>
              <a:defRPr>
                <a:solidFill>
                  <a:schemeClr val="tx1">
                    <a:tint val="75000"/>
                  </a:schemeClr>
                </a:solidFill>
              </a:defRPr>
            </a:lvl5pPr>
            <a:lvl6pPr marL="2284319" indent="0" algn="ctr">
              <a:buNone/>
              <a:defRPr>
                <a:solidFill>
                  <a:schemeClr val="tx1">
                    <a:tint val="75000"/>
                  </a:schemeClr>
                </a:solidFill>
              </a:defRPr>
            </a:lvl6pPr>
            <a:lvl7pPr marL="2741193" indent="0" algn="ctr">
              <a:buNone/>
              <a:defRPr>
                <a:solidFill>
                  <a:schemeClr val="tx1">
                    <a:tint val="75000"/>
                  </a:schemeClr>
                </a:solidFill>
              </a:defRPr>
            </a:lvl7pPr>
            <a:lvl8pPr marL="3198063" indent="0" algn="ctr">
              <a:buNone/>
              <a:defRPr>
                <a:solidFill>
                  <a:schemeClr val="tx1">
                    <a:tint val="75000"/>
                  </a:schemeClr>
                </a:solidFill>
              </a:defRPr>
            </a:lvl8pPr>
            <a:lvl9pPr marL="3654933"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en-US">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13820822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5"/>
            <a:ext cx="10972800" cy="4906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en-US">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
        <p:nvSpPr>
          <p:cNvPr id="7" name="Title 1"/>
          <p:cNvSpPr>
            <a:spLocks noGrp="1"/>
          </p:cNvSpPr>
          <p:nvPr>
            <p:ph type="title"/>
          </p:nvPr>
        </p:nvSpPr>
        <p:spPr>
          <a:xfrm>
            <a:off x="609600" y="280888"/>
            <a:ext cx="10972800" cy="709715"/>
          </a:xfrm>
        </p:spPr>
        <p:txBody>
          <a:bodyPr>
            <a:normAutofit/>
          </a:bodyPr>
          <a:lstStyle>
            <a:lvl1pPr algn="l">
              <a:defRPr sz="3200" b="0"/>
            </a:lvl1pPr>
          </a:lstStyle>
          <a:p>
            <a:r>
              <a:rPr lang="en-US"/>
              <a:t>Click to edit Master title style</a:t>
            </a:r>
          </a:p>
        </p:txBody>
      </p:sp>
    </p:spTree>
    <p:extLst>
      <p:ext uri="{BB962C8B-B14F-4D97-AF65-F5344CB8AC3E}">
        <p14:creationId xmlns:p14="http://schemas.microsoft.com/office/powerpoint/2010/main" val="3471744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bg1">
                    <a:lumMod val="75000"/>
                    <a:lumOff val="25000"/>
                  </a:schemeClr>
                </a:solidFill>
              </a:defRPr>
            </a:lvl1pPr>
            <a:lvl2pPr marL="456852" indent="0">
              <a:buNone/>
              <a:defRPr sz="1900">
                <a:solidFill>
                  <a:schemeClr val="tx1">
                    <a:tint val="75000"/>
                  </a:schemeClr>
                </a:solidFill>
              </a:defRPr>
            </a:lvl2pPr>
            <a:lvl3pPr marL="913731" indent="0">
              <a:buNone/>
              <a:defRPr sz="1600">
                <a:solidFill>
                  <a:schemeClr val="tx1">
                    <a:tint val="75000"/>
                  </a:schemeClr>
                </a:solidFill>
              </a:defRPr>
            </a:lvl3pPr>
            <a:lvl4pPr marL="1370595" indent="0">
              <a:buNone/>
              <a:defRPr sz="1500">
                <a:solidFill>
                  <a:schemeClr val="tx1">
                    <a:tint val="75000"/>
                  </a:schemeClr>
                </a:solidFill>
              </a:defRPr>
            </a:lvl4pPr>
            <a:lvl5pPr marL="1827466" indent="0">
              <a:buNone/>
              <a:defRPr sz="1500">
                <a:solidFill>
                  <a:schemeClr val="tx1">
                    <a:tint val="75000"/>
                  </a:schemeClr>
                </a:solidFill>
              </a:defRPr>
            </a:lvl5pPr>
            <a:lvl6pPr marL="2284319" indent="0">
              <a:buNone/>
              <a:defRPr sz="1500">
                <a:solidFill>
                  <a:schemeClr val="tx1">
                    <a:tint val="75000"/>
                  </a:schemeClr>
                </a:solidFill>
              </a:defRPr>
            </a:lvl6pPr>
            <a:lvl7pPr marL="2741193" indent="0">
              <a:buNone/>
              <a:defRPr sz="1500">
                <a:solidFill>
                  <a:schemeClr val="tx1">
                    <a:tint val="75000"/>
                  </a:schemeClr>
                </a:solidFill>
              </a:defRPr>
            </a:lvl7pPr>
            <a:lvl8pPr marL="3198063" indent="0">
              <a:buNone/>
              <a:defRPr sz="1500">
                <a:solidFill>
                  <a:schemeClr val="tx1">
                    <a:tint val="75000"/>
                  </a:schemeClr>
                </a:solidFill>
              </a:defRPr>
            </a:lvl8pPr>
            <a:lvl9pPr marL="3654933"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en-US">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21666065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9"/>
            <a:ext cx="5384800" cy="4525963"/>
          </a:xfrm>
        </p:spPr>
        <p:txBody>
          <a:bodyPr/>
          <a:lstStyle>
            <a:lvl1pPr>
              <a:defRPr sz="2800"/>
            </a:lvl1pPr>
            <a:lvl2pPr>
              <a:defRPr sz="2400"/>
            </a:lvl2pPr>
            <a:lvl3pPr>
              <a:defRPr sz="20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9"/>
            <a:ext cx="5384800" cy="4525963"/>
          </a:xfrm>
        </p:spPr>
        <p:txBody>
          <a:bodyPr/>
          <a:lstStyle>
            <a:lvl1pPr>
              <a:defRPr sz="2800"/>
            </a:lvl1pPr>
            <a:lvl2pPr>
              <a:defRPr sz="2400"/>
            </a:lvl2pPr>
            <a:lvl3pPr>
              <a:defRPr sz="20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6" name="Footer Placeholder 5"/>
          <p:cNvSpPr>
            <a:spLocks noGrp="1"/>
          </p:cNvSpPr>
          <p:nvPr>
            <p:ph type="ftr" sz="quarter" idx="11"/>
          </p:nvPr>
        </p:nvSpPr>
        <p:spPr/>
        <p:txBody>
          <a:bodyPr/>
          <a:lstStyle/>
          <a:p>
            <a:endParaRPr lang="en-US">
              <a:solidFill>
                <a:prstClr val="black">
                  <a:lumMod val="75000"/>
                  <a:lumOff val="25000"/>
                </a:prstClr>
              </a:solidFill>
            </a:endParaRPr>
          </a:p>
        </p:txBody>
      </p:sp>
      <p:sp>
        <p:nvSpPr>
          <p:cNvPr id="7" name="Slide Number Placeholder 6"/>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34325918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3"/>
          </a:xfrm>
        </p:spPr>
        <p:txBody>
          <a:bodyPr anchor="b"/>
          <a:lstStyle>
            <a:lvl1pPr marL="0" indent="0">
              <a:buNone/>
              <a:defRPr sz="2400" b="1"/>
            </a:lvl1pPr>
            <a:lvl2pPr marL="456852" indent="0">
              <a:buNone/>
              <a:defRPr sz="2000" b="1"/>
            </a:lvl2pPr>
            <a:lvl3pPr marL="913731" indent="0">
              <a:buNone/>
              <a:defRPr sz="1900" b="1"/>
            </a:lvl3pPr>
            <a:lvl4pPr marL="1370595" indent="0">
              <a:buNone/>
              <a:defRPr sz="1600" b="1"/>
            </a:lvl4pPr>
            <a:lvl5pPr marL="1827466" indent="0">
              <a:buNone/>
              <a:defRPr sz="1600" b="1"/>
            </a:lvl5pPr>
            <a:lvl6pPr marL="2284319" indent="0">
              <a:buNone/>
              <a:defRPr sz="1600" b="1"/>
            </a:lvl6pPr>
            <a:lvl7pPr marL="2741193" indent="0">
              <a:buNone/>
              <a:defRPr sz="1600" b="1"/>
            </a:lvl7pPr>
            <a:lvl8pPr marL="3198063" indent="0">
              <a:buNone/>
              <a:defRPr sz="1600" b="1"/>
            </a:lvl8pPr>
            <a:lvl9pPr marL="3654933"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80" y="1535114"/>
            <a:ext cx="5389033" cy="639763"/>
          </a:xfrm>
        </p:spPr>
        <p:txBody>
          <a:bodyPr anchor="b"/>
          <a:lstStyle>
            <a:lvl1pPr marL="0" indent="0">
              <a:buNone/>
              <a:defRPr sz="2400" b="1"/>
            </a:lvl1pPr>
            <a:lvl2pPr marL="456852" indent="0">
              <a:buNone/>
              <a:defRPr sz="2000" b="1"/>
            </a:lvl2pPr>
            <a:lvl3pPr marL="913731" indent="0">
              <a:buNone/>
              <a:defRPr sz="1900" b="1"/>
            </a:lvl3pPr>
            <a:lvl4pPr marL="1370595" indent="0">
              <a:buNone/>
              <a:defRPr sz="1600" b="1"/>
            </a:lvl4pPr>
            <a:lvl5pPr marL="1827466" indent="0">
              <a:buNone/>
              <a:defRPr sz="1600" b="1"/>
            </a:lvl5pPr>
            <a:lvl6pPr marL="2284319" indent="0">
              <a:buNone/>
              <a:defRPr sz="1600" b="1"/>
            </a:lvl6pPr>
            <a:lvl7pPr marL="2741193" indent="0">
              <a:buNone/>
              <a:defRPr sz="1600" b="1"/>
            </a:lvl7pPr>
            <a:lvl8pPr marL="3198063" indent="0">
              <a:buNone/>
              <a:defRPr sz="1600" b="1"/>
            </a:lvl8pPr>
            <a:lvl9pPr marL="365493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80" y="2174875"/>
            <a:ext cx="5389033" cy="3951288"/>
          </a:xfrm>
        </p:spPr>
        <p:txBody>
          <a:bodyPr/>
          <a:lstStyle>
            <a:lvl1pPr>
              <a:defRPr sz="2400"/>
            </a:lvl1pPr>
            <a:lvl2pPr>
              <a:defRPr sz="20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8" name="Footer Placeholder 7"/>
          <p:cNvSpPr>
            <a:spLocks noGrp="1"/>
          </p:cNvSpPr>
          <p:nvPr>
            <p:ph type="ftr" sz="quarter" idx="11"/>
          </p:nvPr>
        </p:nvSpPr>
        <p:spPr/>
        <p:txBody>
          <a:bodyPr/>
          <a:lstStyle/>
          <a:p>
            <a:endParaRPr lang="en-US">
              <a:solidFill>
                <a:prstClr val="black">
                  <a:lumMod val="75000"/>
                  <a:lumOff val="25000"/>
                </a:prstClr>
              </a:solidFill>
            </a:endParaRPr>
          </a:p>
        </p:txBody>
      </p:sp>
      <p:sp>
        <p:nvSpPr>
          <p:cNvPr id="9" name="Slide Number Placeholder 8"/>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5388793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80888"/>
            <a:ext cx="10972800" cy="709715"/>
          </a:xfrm>
        </p:spPr>
        <p:txBody>
          <a:bodyPr>
            <a:normAutofit/>
          </a:bodyPr>
          <a:lstStyle>
            <a:lvl1pPr algn="l">
              <a:defRPr sz="3200" b="0"/>
            </a:lvl1pPr>
          </a:lstStyle>
          <a:p>
            <a:r>
              <a:rPr lang="en-US"/>
              <a:t>Click to edit Master title style</a:t>
            </a:r>
          </a:p>
        </p:txBody>
      </p:sp>
      <p:sp>
        <p:nvSpPr>
          <p:cNvPr id="3" name="Date Placeholder 2"/>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4" name="Footer Placeholder 3"/>
          <p:cNvSpPr>
            <a:spLocks noGrp="1"/>
          </p:cNvSpPr>
          <p:nvPr>
            <p:ph type="ftr" sz="quarter" idx="11"/>
          </p:nvPr>
        </p:nvSpPr>
        <p:spPr/>
        <p:txBody>
          <a:bodyPr/>
          <a:lstStyle/>
          <a:p>
            <a:endParaRPr lang="en-US">
              <a:solidFill>
                <a:prstClr val="black">
                  <a:lumMod val="75000"/>
                  <a:lumOff val="25000"/>
                </a:prstClr>
              </a:solidFill>
            </a:endParaRPr>
          </a:p>
        </p:txBody>
      </p:sp>
      <p:sp>
        <p:nvSpPr>
          <p:cNvPr id="5" name="Slide Number Placeholder 4"/>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29134730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3" name="Footer Placeholder 2"/>
          <p:cNvSpPr>
            <a:spLocks noGrp="1"/>
          </p:cNvSpPr>
          <p:nvPr>
            <p:ph type="ftr" sz="quarter" idx="11"/>
          </p:nvPr>
        </p:nvSpPr>
        <p:spPr/>
        <p:txBody>
          <a:bodyPr/>
          <a:lstStyle/>
          <a:p>
            <a:endParaRPr lang="en-US">
              <a:solidFill>
                <a:prstClr val="black">
                  <a:lumMod val="75000"/>
                  <a:lumOff val="25000"/>
                </a:prstClr>
              </a:solidFill>
            </a:endParaRPr>
          </a:p>
        </p:txBody>
      </p:sp>
      <p:sp>
        <p:nvSpPr>
          <p:cNvPr id="4" name="Slide Number Placeholder 3"/>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3994282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38" y="273053"/>
            <a:ext cx="4011084"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7" y="273079"/>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38" y="1435104"/>
            <a:ext cx="4011084" cy="4691063"/>
          </a:xfrm>
        </p:spPr>
        <p:txBody>
          <a:bodyPr/>
          <a:lstStyle>
            <a:lvl1pPr marL="0" indent="0">
              <a:buNone/>
              <a:defRPr sz="1500"/>
            </a:lvl1pPr>
            <a:lvl2pPr marL="456852" indent="0">
              <a:buNone/>
              <a:defRPr sz="1200"/>
            </a:lvl2pPr>
            <a:lvl3pPr marL="913731" indent="0">
              <a:buNone/>
              <a:defRPr sz="1100"/>
            </a:lvl3pPr>
            <a:lvl4pPr marL="1370595" indent="0">
              <a:buNone/>
              <a:defRPr sz="900"/>
            </a:lvl4pPr>
            <a:lvl5pPr marL="1827466" indent="0">
              <a:buNone/>
              <a:defRPr sz="900"/>
            </a:lvl5pPr>
            <a:lvl6pPr marL="2284319" indent="0">
              <a:buNone/>
              <a:defRPr sz="900"/>
            </a:lvl6pPr>
            <a:lvl7pPr marL="2741193" indent="0">
              <a:buNone/>
              <a:defRPr sz="900"/>
            </a:lvl7pPr>
            <a:lvl8pPr marL="3198063" indent="0">
              <a:buNone/>
              <a:defRPr sz="900"/>
            </a:lvl8pPr>
            <a:lvl9pPr marL="3654933"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6" name="Footer Placeholder 5"/>
          <p:cNvSpPr>
            <a:spLocks noGrp="1"/>
          </p:cNvSpPr>
          <p:nvPr>
            <p:ph type="ftr" sz="quarter" idx="11"/>
          </p:nvPr>
        </p:nvSpPr>
        <p:spPr/>
        <p:txBody>
          <a:bodyPr/>
          <a:lstStyle/>
          <a:p>
            <a:endParaRPr lang="en-US">
              <a:solidFill>
                <a:prstClr val="black">
                  <a:lumMod val="75000"/>
                  <a:lumOff val="25000"/>
                </a:prstClr>
              </a:solidFill>
            </a:endParaRPr>
          </a:p>
        </p:txBody>
      </p:sp>
      <p:sp>
        <p:nvSpPr>
          <p:cNvPr id="7" name="Slide Number Placeholder 6"/>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3940594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p:bg>
      <p:bgPr>
        <a:solidFill>
          <a:srgbClr val="1BA1E2"/>
        </a:solidFill>
        <a:effectLst/>
      </p:bgPr>
    </p:bg>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658977" y="2857500"/>
            <a:ext cx="10972800" cy="1143000"/>
          </a:xfrm>
          <a:prstGeom prst="rect">
            <a:avLst/>
          </a:prstGeom>
        </p:spPr>
        <p:txBody>
          <a:bodyPr lIns="79370" tIns="39685" rIns="79370" bIns="39685" anchor="ctr"/>
          <a:lstStyle>
            <a:lvl1pPr algn="ctr">
              <a:defRPr sz="4300">
                <a:latin typeface="Segoe UI Light" pitchFamily="34" charset="0"/>
              </a:defRPr>
            </a:lvl1pPr>
          </a:lstStyle>
          <a:p>
            <a:r>
              <a:rPr lang="en-US" dirty="0"/>
              <a:t>Add section title</a:t>
            </a:r>
            <a:endParaRPr lang="en-GB" dirty="0"/>
          </a:p>
        </p:txBody>
      </p:sp>
    </p:spTree>
    <p:extLst>
      <p:ext uri="{BB962C8B-B14F-4D97-AF65-F5344CB8AC3E}">
        <p14:creationId xmlns:p14="http://schemas.microsoft.com/office/powerpoint/2010/main" val="713922212"/>
      </p:ext>
    </p:extLst>
  </p:cSld>
  <p:clrMapOvr>
    <a:masterClrMapping/>
  </p:clrMapOvr>
  <mc:AlternateContent xmlns:mc="http://schemas.openxmlformats.org/markup-compatibility/2006" xmlns:p14="http://schemas.microsoft.com/office/powerpoint/2010/main">
    <mc:Choice Requires="p14">
      <p:transition spd="med" p14:dur="700" advClick="0" advTm="1500">
        <p:fade/>
      </p:transition>
    </mc:Choice>
    <mc:Fallback xmlns="">
      <p:transition spd="med" advClick="0" advTm="15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9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5"/>
            <a:ext cx="73152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6852" indent="0">
              <a:buNone/>
              <a:defRPr sz="2800"/>
            </a:lvl2pPr>
            <a:lvl3pPr marL="913731" indent="0">
              <a:buNone/>
              <a:defRPr sz="2400"/>
            </a:lvl3pPr>
            <a:lvl4pPr marL="1370595" indent="0">
              <a:buNone/>
              <a:defRPr sz="2000"/>
            </a:lvl4pPr>
            <a:lvl5pPr marL="1827466" indent="0">
              <a:buNone/>
              <a:defRPr sz="2000"/>
            </a:lvl5pPr>
            <a:lvl6pPr marL="2284319" indent="0">
              <a:buNone/>
              <a:defRPr sz="2000"/>
            </a:lvl6pPr>
            <a:lvl7pPr marL="2741193" indent="0">
              <a:buNone/>
              <a:defRPr sz="2000"/>
            </a:lvl7pPr>
            <a:lvl8pPr marL="3198063" indent="0">
              <a:buNone/>
              <a:defRPr sz="2000"/>
            </a:lvl8pPr>
            <a:lvl9pPr marL="3654933" indent="0">
              <a:buNone/>
              <a:defRPr sz="2000"/>
            </a:lvl9pPr>
          </a:lstStyle>
          <a:p>
            <a:endParaRPr lang="en-US"/>
          </a:p>
        </p:txBody>
      </p:sp>
      <p:sp>
        <p:nvSpPr>
          <p:cNvPr id="4" name="Text Placeholder 3"/>
          <p:cNvSpPr>
            <a:spLocks noGrp="1"/>
          </p:cNvSpPr>
          <p:nvPr>
            <p:ph type="body" sz="half" idx="2"/>
          </p:nvPr>
        </p:nvSpPr>
        <p:spPr>
          <a:xfrm>
            <a:off x="2389717" y="5367364"/>
            <a:ext cx="7315200" cy="804863"/>
          </a:xfrm>
        </p:spPr>
        <p:txBody>
          <a:bodyPr/>
          <a:lstStyle>
            <a:lvl1pPr marL="0" indent="0">
              <a:buNone/>
              <a:defRPr sz="1500"/>
            </a:lvl1pPr>
            <a:lvl2pPr marL="456852" indent="0">
              <a:buNone/>
              <a:defRPr sz="1200"/>
            </a:lvl2pPr>
            <a:lvl3pPr marL="913731" indent="0">
              <a:buNone/>
              <a:defRPr sz="1100"/>
            </a:lvl3pPr>
            <a:lvl4pPr marL="1370595" indent="0">
              <a:buNone/>
              <a:defRPr sz="900"/>
            </a:lvl4pPr>
            <a:lvl5pPr marL="1827466" indent="0">
              <a:buNone/>
              <a:defRPr sz="900"/>
            </a:lvl5pPr>
            <a:lvl6pPr marL="2284319" indent="0">
              <a:buNone/>
              <a:defRPr sz="900"/>
            </a:lvl6pPr>
            <a:lvl7pPr marL="2741193" indent="0">
              <a:buNone/>
              <a:defRPr sz="900"/>
            </a:lvl7pPr>
            <a:lvl8pPr marL="3198063" indent="0">
              <a:buNone/>
              <a:defRPr sz="900"/>
            </a:lvl8pPr>
            <a:lvl9pPr marL="3654933"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6" name="Footer Placeholder 5"/>
          <p:cNvSpPr>
            <a:spLocks noGrp="1"/>
          </p:cNvSpPr>
          <p:nvPr>
            <p:ph type="ftr" sz="quarter" idx="11"/>
          </p:nvPr>
        </p:nvSpPr>
        <p:spPr/>
        <p:txBody>
          <a:bodyPr/>
          <a:lstStyle/>
          <a:p>
            <a:endParaRPr lang="en-US">
              <a:solidFill>
                <a:prstClr val="black">
                  <a:lumMod val="75000"/>
                  <a:lumOff val="25000"/>
                </a:prstClr>
              </a:solidFill>
            </a:endParaRPr>
          </a:p>
        </p:txBody>
      </p:sp>
      <p:sp>
        <p:nvSpPr>
          <p:cNvPr id="7" name="Slide Number Placeholder 6"/>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25193333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en-US">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22423707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53"/>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53"/>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994889-CE6D-401F-983E-39E42EE5214B}" type="datetimeFigureOut">
              <a:rPr lang="en-US" smtClean="0">
                <a:solidFill>
                  <a:prstClr val="black">
                    <a:lumMod val="75000"/>
                    <a:lumOff val="25000"/>
                  </a:prstClr>
                </a:solidFill>
              </a:rPr>
              <a:pPr/>
              <a:t>4/25/2022</a:t>
            </a:fld>
            <a:endParaRPr lang="en-US">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en-US">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E3270C24-2681-4549-9CF4-5E14319F4C58}" type="slidenum">
              <a:rPr lang="en-US" smtClean="0">
                <a:solidFill>
                  <a:prstClr val="black">
                    <a:lumMod val="75000"/>
                    <a:lumOff val="25000"/>
                  </a:prstClr>
                </a:solidFill>
              </a:rPr>
              <a:pPr/>
              <a:t>‹#›</a:t>
            </a:fld>
            <a:endParaRPr lang="en-US">
              <a:solidFill>
                <a:prstClr val="black">
                  <a:lumMod val="75000"/>
                  <a:lumOff val="25000"/>
                </a:prstClr>
              </a:solidFill>
            </a:endParaRPr>
          </a:p>
        </p:txBody>
      </p:sp>
    </p:spTree>
    <p:extLst>
      <p:ext uri="{BB962C8B-B14F-4D97-AF65-F5344CB8AC3E}">
        <p14:creationId xmlns:p14="http://schemas.microsoft.com/office/powerpoint/2010/main" val="7604349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2_Default">
    <p:spTree>
      <p:nvGrpSpPr>
        <p:cNvPr id="1" name=""/>
        <p:cNvGrpSpPr/>
        <p:nvPr/>
      </p:nvGrpSpPr>
      <p:grpSpPr>
        <a:xfrm>
          <a:off x="0" y="0"/>
          <a:ext cx="0" cy="0"/>
          <a:chOff x="0" y="0"/>
          <a:chExt cx="0" cy="0"/>
        </a:xfrm>
      </p:grpSpPr>
      <p:sp>
        <p:nvSpPr>
          <p:cNvPr id="2" name="Slide Number"/>
          <p:cNvSpPr txBox="1">
            <a:spLocks noGrp="1"/>
          </p:cNvSpPr>
          <p:nvPr>
            <p:ph type="sldNum" sz="quarter" idx="10"/>
          </p:nvPr>
        </p:nvSpPr>
        <p:spPr/>
        <p:txBody>
          <a:bodyPr/>
          <a:lstStyle>
            <a:lvl1pPr>
              <a:defRPr/>
            </a:lvl1pPr>
          </a:lstStyle>
          <a:p>
            <a:pPr>
              <a:defRPr/>
            </a:pPr>
            <a:fld id="{B2893248-45CA-499D-8A47-11C63E31A78C}" type="slidenum">
              <a:rPr>
                <a:solidFill>
                  <a:prstClr val="black">
                    <a:lumMod val="75000"/>
                    <a:lumOff val="25000"/>
                  </a:prstClr>
                </a:solidFill>
              </a:rPr>
              <a:pPr>
                <a:defRPr/>
              </a:pPr>
              <a:t>‹#›</a:t>
            </a:fld>
            <a:endParaRPr>
              <a:solidFill>
                <a:prstClr val="black">
                  <a:lumMod val="75000"/>
                  <a:lumOff val="25000"/>
                </a:prstClr>
              </a:solidFill>
            </a:endParaRPr>
          </a:p>
        </p:txBody>
      </p:sp>
    </p:spTree>
    <p:extLst>
      <p:ext uri="{BB962C8B-B14F-4D97-AF65-F5344CB8AC3E}">
        <p14:creationId xmlns:p14="http://schemas.microsoft.com/office/powerpoint/2010/main" val="3101766640"/>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2" name="Title 1"/>
          <p:cNvSpPr>
            <a:spLocks noGrp="1"/>
          </p:cNvSpPr>
          <p:nvPr>
            <p:ph type="ctrTitle"/>
          </p:nvPr>
        </p:nvSpPr>
        <p:spPr>
          <a:xfrm>
            <a:off x="4064000" y="3225456"/>
            <a:ext cx="8128000" cy="1067644"/>
          </a:xfrm>
          <a:prstGeom prst="rect">
            <a:avLst/>
          </a:prstGeom>
        </p:spPr>
        <p:txBody>
          <a:bodyPr lIns="274195" rIns="456990" anchor="b">
            <a:noAutofit/>
          </a:bodyPr>
          <a:lstStyle>
            <a:lvl1pPr algn="l">
              <a:defRPr sz="33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53"/>
            <a:ext cx="4064000" cy="365125"/>
          </a:xfrm>
          <a:prstGeom prst="rect">
            <a:avLst/>
          </a:prstGeom>
        </p:spPr>
        <p:txBody>
          <a:bodyPr rIns="456990"/>
          <a:lstStyle>
            <a:lvl1pPr algn="ctr">
              <a:defRPr>
                <a:solidFill>
                  <a:schemeClr val="bg2">
                    <a:lumMod val="75000"/>
                  </a:schemeClr>
                </a:solidFill>
              </a:defRPr>
            </a:lvl1pPr>
          </a:lstStyle>
          <a:p>
            <a:r>
              <a:rPr lang="en-US"/>
              <a:t>Your Date Here</a:t>
            </a:r>
          </a:p>
        </p:txBody>
      </p:sp>
      <p:sp>
        <p:nvSpPr>
          <p:cNvPr id="5" name="Footer Placeholder 4"/>
          <p:cNvSpPr>
            <a:spLocks noGrp="1"/>
          </p:cNvSpPr>
          <p:nvPr>
            <p:ph type="ftr" sz="quarter" idx="11"/>
          </p:nvPr>
        </p:nvSpPr>
        <p:spPr>
          <a:xfrm>
            <a:off x="0" y="6356353"/>
            <a:ext cx="4064000" cy="365125"/>
          </a:xfrm>
          <a:prstGeom prst="rect">
            <a:avLst/>
          </a:prstGeom>
        </p:spPr>
        <p:txBody>
          <a:bodyPr/>
          <a:lstStyle>
            <a:lvl1pPr>
              <a:defRPr>
                <a:solidFill>
                  <a:schemeClr val="bg2">
                    <a:lumMod val="75000"/>
                  </a:schemeClr>
                </a:solidFill>
              </a:defRPr>
            </a:lvl1pPr>
          </a:lstStyle>
          <a:p>
            <a:r>
              <a:rPr lang="en-US"/>
              <a:t>Your Footer Here</a:t>
            </a:r>
          </a:p>
        </p:txBody>
      </p:sp>
      <p:sp>
        <p:nvSpPr>
          <p:cNvPr id="6" name="Slide Number Placeholder 5"/>
          <p:cNvSpPr>
            <a:spLocks noGrp="1"/>
          </p:cNvSpPr>
          <p:nvPr>
            <p:ph type="sldNum" sz="quarter" idx="12"/>
          </p:nvPr>
        </p:nvSpPr>
        <p:spPr>
          <a:xfrm>
            <a:off x="4064000" y="6356353"/>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t>‹#›</a:t>
            </a:fld>
            <a:endParaRPr lang="en-US"/>
          </a:p>
        </p:txBody>
      </p:sp>
      <p:sp>
        <p:nvSpPr>
          <p:cNvPr id="3" name="Subtitle 2"/>
          <p:cNvSpPr>
            <a:spLocks noGrp="1"/>
          </p:cNvSpPr>
          <p:nvPr>
            <p:ph type="subTitle" idx="1"/>
          </p:nvPr>
        </p:nvSpPr>
        <p:spPr>
          <a:xfrm>
            <a:off x="4064000" y="4323609"/>
            <a:ext cx="8128000" cy="407891"/>
          </a:xfrm>
          <a:prstGeom prst="rect">
            <a:avLst/>
          </a:prstGeom>
        </p:spPr>
        <p:txBody>
          <a:bodyPr lIns="274195"/>
          <a:lstStyle>
            <a:lvl1pPr marL="0" indent="0" algn="l">
              <a:buNone/>
              <a:defRPr sz="1900">
                <a:solidFill>
                  <a:schemeClr val="accent6">
                    <a:lumMod val="40000"/>
                    <a:lumOff val="6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Tree>
    <p:extLst>
      <p:ext uri="{BB962C8B-B14F-4D97-AF65-F5344CB8AC3E}">
        <p14:creationId xmlns:p14="http://schemas.microsoft.com/office/powerpoint/2010/main" val="21918493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98" y="4074666"/>
            <a:ext cx="6964465" cy="1067644"/>
          </a:xfrm>
          <a:prstGeom prst="rect">
            <a:avLst/>
          </a:prstGeom>
        </p:spPr>
        <p:txBody>
          <a:bodyPr lIns="274195" rIns="0" anchor="b">
            <a:noAutofit/>
          </a:bodyPr>
          <a:lstStyle>
            <a:lvl1pPr algn="l">
              <a:defRPr sz="2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98" y="5172816"/>
            <a:ext cx="6964465" cy="407891"/>
          </a:xfrm>
          <a:prstGeom prst="rect">
            <a:avLst/>
          </a:prstGeom>
        </p:spPr>
        <p:txBody>
          <a:bodyPr lIns="274195" rIns="0"/>
          <a:lstStyle>
            <a:lvl1pPr marL="0" indent="0" algn="l">
              <a:buNone/>
              <a:defRPr sz="1900">
                <a:solidFill>
                  <a:schemeClr val="accent3"/>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
        <p:nvSpPr>
          <p:cNvPr id="31" name="Freeform: Shape 30"/>
          <p:cNvSpPr/>
          <p:nvPr userDrawn="1"/>
        </p:nvSpPr>
        <p:spPr>
          <a:xfrm rot="5400000">
            <a:off x="-1198956" y="3487409"/>
            <a:ext cx="5693087" cy="2471379"/>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25" name="Picture Placeholder 24"/>
          <p:cNvSpPr>
            <a:spLocks noGrp="1"/>
          </p:cNvSpPr>
          <p:nvPr>
            <p:ph type="pic" sz="quarter" idx="13"/>
          </p:nvPr>
        </p:nvSpPr>
        <p:spPr>
          <a:xfrm>
            <a:off x="13" y="5"/>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7"/>
            <a:ext cx="4479355"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40" name="Date Placeholder 3"/>
          <p:cNvSpPr>
            <a:spLocks noGrp="1"/>
          </p:cNvSpPr>
          <p:nvPr>
            <p:ph type="dt" sz="half" idx="11"/>
          </p:nvPr>
        </p:nvSpPr>
        <p:spPr>
          <a:xfrm>
            <a:off x="2825808" y="6356353"/>
            <a:ext cx="1931877" cy="365125"/>
          </a:xfrm>
          <a:prstGeom prst="rect">
            <a:avLst/>
          </a:prstGeom>
        </p:spPr>
        <p:txBody>
          <a:bodyPr lIns="0" rIns="0"/>
          <a:lstStyle>
            <a:lvl1pPr algn="ctr">
              <a:defRPr>
                <a:solidFill>
                  <a:schemeClr val="bg2">
                    <a:lumMod val="75000"/>
                  </a:schemeClr>
                </a:solidFill>
              </a:defRPr>
            </a:lvl1pPr>
          </a:lstStyle>
          <a:p>
            <a:r>
              <a:rPr lang="en-US"/>
              <a:t>Your Date Here</a:t>
            </a:r>
          </a:p>
        </p:txBody>
      </p:sp>
      <p:sp>
        <p:nvSpPr>
          <p:cNvPr id="41" name="Footer Placeholder 4"/>
          <p:cNvSpPr>
            <a:spLocks noGrp="1"/>
          </p:cNvSpPr>
          <p:nvPr>
            <p:ph type="ftr" sz="quarter" idx="12"/>
          </p:nvPr>
        </p:nvSpPr>
        <p:spPr>
          <a:xfrm>
            <a:off x="6074450" y="6356353"/>
            <a:ext cx="5647713" cy="365125"/>
          </a:xfrm>
          <a:prstGeom prst="rect">
            <a:avLst/>
          </a:prstGeom>
        </p:spPr>
        <p:txBody>
          <a:bodyPr/>
          <a:lstStyle>
            <a:lvl1pPr algn="l">
              <a:defRPr cap="none" baseline="0">
                <a:solidFill>
                  <a:schemeClr val="bg2">
                    <a:lumMod val="75000"/>
                  </a:schemeClr>
                </a:solidFill>
              </a:defRPr>
            </a:lvl1pPr>
          </a:lstStyle>
          <a:p>
            <a:r>
              <a:rPr lang="en-US"/>
              <a:t>Your Footer Here</a:t>
            </a:r>
          </a:p>
        </p:txBody>
      </p:sp>
    </p:spTree>
    <p:extLst>
      <p:ext uri="{BB962C8B-B14F-4D97-AF65-F5344CB8AC3E}">
        <p14:creationId xmlns:p14="http://schemas.microsoft.com/office/powerpoint/2010/main" val="25811499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91" y="4074666"/>
            <a:ext cx="8434459" cy="1067644"/>
          </a:xfrm>
          <a:prstGeom prst="rect">
            <a:avLst/>
          </a:prstGeom>
        </p:spPr>
        <p:txBody>
          <a:bodyPr lIns="274195" rIns="0" anchor="b">
            <a:noAutofit/>
          </a:bodyPr>
          <a:lstStyle>
            <a:lvl1pPr algn="l">
              <a:defRPr sz="33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91" y="5172825"/>
            <a:ext cx="8434459" cy="383154"/>
          </a:xfrm>
          <a:prstGeom prst="rect">
            <a:avLst/>
          </a:prstGeom>
        </p:spPr>
        <p:txBody>
          <a:bodyPr wrap="square" lIns="274195" rIns="0">
            <a:spAutoFit/>
          </a:bodyPr>
          <a:lstStyle>
            <a:lvl1pPr marL="0" indent="0" algn="l">
              <a:buNone/>
              <a:defRPr sz="2100">
                <a:solidFill>
                  <a:schemeClr val="accent3"/>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
        <p:nvSpPr>
          <p:cNvPr id="12" name="Freeform: Shape 11"/>
          <p:cNvSpPr/>
          <p:nvPr userDrawn="1"/>
        </p:nvSpPr>
        <p:spPr>
          <a:xfrm rot="5400000">
            <a:off x="-546448" y="4557055"/>
            <a:ext cx="2232787" cy="854921"/>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0" name="Picture Placeholder 9"/>
          <p:cNvSpPr>
            <a:spLocks noGrp="1"/>
          </p:cNvSpPr>
          <p:nvPr>
            <p:ph type="pic" sz="quarter" idx="13"/>
          </p:nvPr>
        </p:nvSpPr>
        <p:spPr>
          <a:xfrm>
            <a:off x="3" y="5"/>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5" y="5213257"/>
            <a:ext cx="3747555"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40" name="Date Placeholder 3"/>
          <p:cNvSpPr>
            <a:spLocks noGrp="1"/>
          </p:cNvSpPr>
          <p:nvPr>
            <p:ph type="dt" sz="half" idx="11"/>
          </p:nvPr>
        </p:nvSpPr>
        <p:spPr>
          <a:xfrm>
            <a:off x="569949" y="6356353"/>
            <a:ext cx="1931877" cy="365125"/>
          </a:xfrm>
          <a:prstGeom prst="rect">
            <a:avLst/>
          </a:prstGeom>
        </p:spPr>
        <p:txBody>
          <a:bodyPr lIns="0" rIns="0"/>
          <a:lstStyle>
            <a:lvl1pPr algn="ctr">
              <a:defRPr>
                <a:solidFill>
                  <a:schemeClr val="bg2">
                    <a:lumMod val="50000"/>
                  </a:schemeClr>
                </a:solidFill>
              </a:defRPr>
            </a:lvl1pPr>
          </a:lstStyle>
          <a:p>
            <a:r>
              <a:rPr lang="en-US"/>
              <a:t>Your Date Here</a:t>
            </a:r>
          </a:p>
        </p:txBody>
      </p:sp>
      <p:sp>
        <p:nvSpPr>
          <p:cNvPr id="41" name="Footer Placeholder 4"/>
          <p:cNvSpPr>
            <a:spLocks noGrp="1"/>
          </p:cNvSpPr>
          <p:nvPr>
            <p:ph type="ftr" sz="quarter" idx="12"/>
          </p:nvPr>
        </p:nvSpPr>
        <p:spPr>
          <a:xfrm>
            <a:off x="3747570" y="6356353"/>
            <a:ext cx="5647713" cy="365125"/>
          </a:xfrm>
          <a:prstGeom prst="rect">
            <a:avLst/>
          </a:prstGeom>
        </p:spPr>
        <p:txBody>
          <a:bodyPr/>
          <a:lstStyle>
            <a:lvl1pPr algn="l">
              <a:defRPr cap="none" baseline="0">
                <a:solidFill>
                  <a:schemeClr val="bg2">
                    <a:lumMod val="75000"/>
                  </a:schemeClr>
                </a:solidFill>
              </a:defRPr>
            </a:lvl1pPr>
          </a:lstStyle>
          <a:p>
            <a:r>
              <a:rPr lang="en-US"/>
              <a:t>Your Footer Here</a:t>
            </a:r>
          </a:p>
        </p:txBody>
      </p:sp>
      <p:sp>
        <p:nvSpPr>
          <p:cNvPr id="19" name="Freeform: Shape 18"/>
          <p:cNvSpPr/>
          <p:nvPr userDrawn="1"/>
        </p:nvSpPr>
        <p:spPr>
          <a:xfrm flipV="1">
            <a:off x="7333864" y="14"/>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6" name="Text Placeholder 7"/>
          <p:cNvSpPr>
            <a:spLocks noGrp="1"/>
          </p:cNvSpPr>
          <p:nvPr>
            <p:ph type="body" sz="quarter" idx="14" hasCustomPrompt="1"/>
          </p:nvPr>
        </p:nvSpPr>
        <p:spPr>
          <a:xfrm>
            <a:off x="8000323" y="235021"/>
            <a:ext cx="3528392" cy="1643439"/>
          </a:xfrm>
          <a:prstGeom prst="rect">
            <a:avLst/>
          </a:prstGeom>
        </p:spPr>
        <p:txBody>
          <a:bodyPr anchor="ctr">
            <a:noAutofit/>
          </a:bodyPr>
          <a:lstStyle>
            <a:lvl1pPr marL="0" indent="0" algn="ctr">
              <a:buNone/>
              <a:defRPr sz="67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3"/>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t>‹#›</a:t>
            </a:fld>
            <a:endParaRPr lang="en-US"/>
          </a:p>
        </p:txBody>
      </p:sp>
    </p:spTree>
    <p:extLst>
      <p:ext uri="{BB962C8B-B14F-4D97-AF65-F5344CB8AC3E}">
        <p14:creationId xmlns:p14="http://schemas.microsoft.com/office/powerpoint/2010/main" val="10108726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2" name="Title 1"/>
          <p:cNvSpPr>
            <a:spLocks noGrp="1"/>
          </p:cNvSpPr>
          <p:nvPr>
            <p:ph type="ctrTitle"/>
          </p:nvPr>
        </p:nvSpPr>
        <p:spPr>
          <a:xfrm>
            <a:off x="4064000" y="3975736"/>
            <a:ext cx="8128000" cy="1067644"/>
          </a:xfrm>
          <a:prstGeom prst="rect">
            <a:avLst/>
          </a:prstGeom>
        </p:spPr>
        <p:txBody>
          <a:bodyPr lIns="274195" rIns="274195" anchor="b">
            <a:noAutofit/>
          </a:bodyPr>
          <a:lstStyle>
            <a:lvl1pPr algn="ctr">
              <a:defRPr sz="33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53"/>
            <a:ext cx="4064000" cy="365125"/>
          </a:xfrm>
          <a:prstGeom prst="rect">
            <a:avLst/>
          </a:prstGeom>
        </p:spPr>
        <p:txBody>
          <a:bodyPr rIns="456990"/>
          <a:lstStyle>
            <a:lvl1pPr algn="r">
              <a:defRPr>
                <a:solidFill>
                  <a:schemeClr val="accent1">
                    <a:lumMod val="75000"/>
                  </a:schemeClr>
                </a:solidFill>
              </a:defRPr>
            </a:lvl1pPr>
          </a:lstStyle>
          <a:p>
            <a:r>
              <a:rPr lang="en-US"/>
              <a:t>Your Date Here</a:t>
            </a:r>
          </a:p>
        </p:txBody>
      </p:sp>
      <p:sp>
        <p:nvSpPr>
          <p:cNvPr id="5" name="Footer Placeholder 4"/>
          <p:cNvSpPr>
            <a:spLocks noGrp="1"/>
          </p:cNvSpPr>
          <p:nvPr>
            <p:ph type="ftr" sz="quarter" idx="11"/>
          </p:nvPr>
        </p:nvSpPr>
        <p:spPr>
          <a:xfrm>
            <a:off x="0" y="6356353"/>
            <a:ext cx="4064000" cy="365125"/>
          </a:xfrm>
          <a:prstGeom prst="rect">
            <a:avLst/>
          </a:prstGeom>
        </p:spPr>
        <p:txBody>
          <a:bodyPr/>
          <a:lstStyle>
            <a:lvl1pPr>
              <a:defRPr cap="none" baseline="0">
                <a:solidFill>
                  <a:schemeClr val="bg2">
                    <a:lumMod val="75000"/>
                  </a:schemeClr>
                </a:solidFill>
              </a:defRPr>
            </a:lvl1pPr>
          </a:lstStyle>
          <a:p>
            <a:r>
              <a:rPr lang="en-US"/>
              <a:t>Your Footer Here</a:t>
            </a:r>
          </a:p>
        </p:txBody>
      </p:sp>
      <p:sp>
        <p:nvSpPr>
          <p:cNvPr id="6" name="Slide Number Placeholder 5"/>
          <p:cNvSpPr>
            <a:spLocks noGrp="1"/>
          </p:cNvSpPr>
          <p:nvPr>
            <p:ph type="sldNum" sz="quarter" idx="12"/>
          </p:nvPr>
        </p:nvSpPr>
        <p:spPr>
          <a:xfrm>
            <a:off x="4064000" y="6356353"/>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t>‹#›</a:t>
            </a:fld>
            <a:endParaRPr lang="en-US"/>
          </a:p>
        </p:txBody>
      </p:sp>
      <p:sp>
        <p:nvSpPr>
          <p:cNvPr id="3" name="Subtitle 2"/>
          <p:cNvSpPr>
            <a:spLocks noGrp="1"/>
          </p:cNvSpPr>
          <p:nvPr>
            <p:ph type="subTitle" idx="1"/>
          </p:nvPr>
        </p:nvSpPr>
        <p:spPr>
          <a:xfrm>
            <a:off x="4064000" y="5296061"/>
            <a:ext cx="8128000" cy="383154"/>
          </a:xfrm>
          <a:prstGeom prst="rect">
            <a:avLst/>
          </a:prstGeom>
        </p:spPr>
        <p:txBody>
          <a:bodyPr lIns="274195" rIns="274195">
            <a:spAutoFit/>
          </a:bodyPr>
          <a:lstStyle>
            <a:lvl1pPr marL="0" indent="0" algn="ctr">
              <a:buNone/>
              <a:defRPr sz="2100">
                <a:solidFill>
                  <a:schemeClr val="accent6">
                    <a:lumMod val="40000"/>
                    <a:lumOff val="6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
        <p:nvSpPr>
          <p:cNvPr id="8" name="Text Placeholder 7"/>
          <p:cNvSpPr>
            <a:spLocks noGrp="1"/>
          </p:cNvSpPr>
          <p:nvPr>
            <p:ph type="body" sz="quarter" idx="14" hasCustomPrompt="1"/>
          </p:nvPr>
        </p:nvSpPr>
        <p:spPr>
          <a:xfrm>
            <a:off x="8396312" y="1673734"/>
            <a:ext cx="3528392" cy="1223963"/>
          </a:xfrm>
          <a:prstGeom prst="rect">
            <a:avLst/>
          </a:prstGeom>
        </p:spPr>
        <p:txBody>
          <a:bodyPr anchor="ctr">
            <a:noAutofit/>
          </a:bodyPr>
          <a:lstStyle>
            <a:lvl1pPr marL="0" indent="0" algn="ctr">
              <a:buNone/>
              <a:defRPr sz="67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38658162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6"/>
            <a:ext cx="8128000" cy="1067644"/>
          </a:xfrm>
          <a:prstGeom prst="rect">
            <a:avLst/>
          </a:prstGeom>
        </p:spPr>
        <p:txBody>
          <a:bodyPr lIns="274195" rIns="274195" anchor="b">
            <a:noAutofit/>
          </a:bodyPr>
          <a:lstStyle>
            <a:lvl1pPr algn="ctr">
              <a:defRPr sz="33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53"/>
            <a:ext cx="4064000" cy="365125"/>
          </a:xfrm>
          <a:prstGeom prst="rect">
            <a:avLst/>
          </a:prstGeom>
        </p:spPr>
        <p:txBody>
          <a:bodyPr rIns="456990"/>
          <a:lstStyle>
            <a:lvl1pPr algn="r">
              <a:defRPr>
                <a:solidFill>
                  <a:schemeClr val="bg2">
                    <a:lumMod val="90000"/>
                  </a:schemeClr>
                </a:solidFill>
              </a:defRPr>
            </a:lvl1pPr>
          </a:lstStyle>
          <a:p>
            <a:r>
              <a:rPr lang="en-US"/>
              <a:t>Your Date Here</a:t>
            </a:r>
          </a:p>
        </p:txBody>
      </p:sp>
      <p:sp>
        <p:nvSpPr>
          <p:cNvPr id="5" name="Footer Placeholder 4"/>
          <p:cNvSpPr>
            <a:spLocks noGrp="1"/>
          </p:cNvSpPr>
          <p:nvPr>
            <p:ph type="ftr" sz="quarter" idx="11"/>
          </p:nvPr>
        </p:nvSpPr>
        <p:spPr>
          <a:xfrm>
            <a:off x="4064000" y="6356353"/>
            <a:ext cx="4064000" cy="365125"/>
          </a:xfrm>
          <a:prstGeom prst="rect">
            <a:avLst/>
          </a:prstGeom>
        </p:spPr>
        <p:txBody>
          <a:bodyPr/>
          <a:lstStyle>
            <a:lvl1pPr>
              <a:defRPr cap="none" baseline="0">
                <a:solidFill>
                  <a:schemeClr val="bg2">
                    <a:lumMod val="90000"/>
                  </a:schemeClr>
                </a:solidFill>
              </a:defRPr>
            </a:lvl1pPr>
          </a:lstStyle>
          <a:p>
            <a:r>
              <a:rPr lang="en-US"/>
              <a:t>Your Footer Here</a:t>
            </a:r>
          </a:p>
        </p:txBody>
      </p:sp>
      <p:sp>
        <p:nvSpPr>
          <p:cNvPr id="6" name="Slide Number Placeholder 5"/>
          <p:cNvSpPr>
            <a:spLocks noGrp="1"/>
          </p:cNvSpPr>
          <p:nvPr>
            <p:ph type="sldNum" sz="quarter" idx="12"/>
          </p:nvPr>
        </p:nvSpPr>
        <p:spPr>
          <a:xfrm>
            <a:off x="0" y="6356353"/>
            <a:ext cx="4064000" cy="365125"/>
          </a:xfrm>
          <a:prstGeom prst="rect">
            <a:avLst/>
          </a:prstGeom>
        </p:spPr>
        <p:txBody>
          <a:bodyPr vert="horz" lIns="91401" tIns="45706" rIns="91401" bIns="45706" rtlCol="0" anchor="ctr"/>
          <a:lstStyle>
            <a:lvl1pPr algn="l">
              <a:defRPr lang="en-US" cap="none" baseline="0" smtClean="0">
                <a:solidFill>
                  <a:schemeClr val="bg2">
                    <a:lumMod val="90000"/>
                  </a:schemeClr>
                </a:solidFill>
              </a:defRPr>
            </a:lvl1pPr>
          </a:lstStyle>
          <a:p>
            <a:fld id="{FC1CF07D-8B3F-4D32-B059-0039CEA46DB1}" type="slidenum">
              <a:rPr lang="en-US" smtClean="0"/>
              <a:t>‹#›</a:t>
            </a:fld>
            <a:endParaRPr lang="en-US"/>
          </a:p>
        </p:txBody>
      </p:sp>
      <p:sp>
        <p:nvSpPr>
          <p:cNvPr id="3" name="Subtitle 2"/>
          <p:cNvSpPr>
            <a:spLocks noGrp="1"/>
          </p:cNvSpPr>
          <p:nvPr>
            <p:ph type="subTitle" idx="1"/>
          </p:nvPr>
        </p:nvSpPr>
        <p:spPr>
          <a:xfrm>
            <a:off x="2032000" y="5717724"/>
            <a:ext cx="8128000" cy="383154"/>
          </a:xfrm>
          <a:prstGeom prst="rect">
            <a:avLst/>
          </a:prstGeom>
        </p:spPr>
        <p:txBody>
          <a:bodyPr lIns="274195" rIns="274195">
            <a:spAutoFit/>
          </a:bodyPr>
          <a:lstStyle>
            <a:lvl1pPr marL="0" indent="0" algn="ctr">
              <a:buNone/>
              <a:defRPr sz="2100">
                <a:solidFill>
                  <a:schemeClr val="accent6">
                    <a:lumMod val="40000"/>
                    <a:lumOff val="6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
        <p:nvSpPr>
          <p:cNvPr id="8" name="Text Placeholder 7"/>
          <p:cNvSpPr>
            <a:spLocks noGrp="1"/>
          </p:cNvSpPr>
          <p:nvPr>
            <p:ph type="body" sz="quarter" idx="14" hasCustomPrompt="1"/>
          </p:nvPr>
        </p:nvSpPr>
        <p:spPr>
          <a:xfrm>
            <a:off x="4331808" y="3345074"/>
            <a:ext cx="3528392" cy="1223963"/>
          </a:xfrm>
          <a:prstGeom prst="rect">
            <a:avLst/>
          </a:prstGeom>
        </p:spPr>
        <p:txBody>
          <a:bodyPr anchor="ctr">
            <a:noAutofit/>
          </a:bodyPr>
          <a:lstStyle>
            <a:lvl1pPr marL="0" indent="0" algn="ctr">
              <a:buNone/>
              <a:defRPr sz="67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40638021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ransition Slide 4">
    <p:bg>
      <p:bgPr>
        <a:solidFill>
          <a:schemeClr val="tx2"/>
        </a:solidFill>
        <a:effectLst/>
      </p:bgPr>
    </p:bg>
    <p:spTree>
      <p:nvGrpSpPr>
        <p:cNvPr id="1" name=""/>
        <p:cNvGrpSpPr/>
        <p:nvPr/>
      </p:nvGrpSpPr>
      <p:grpSpPr>
        <a:xfrm>
          <a:off x="0" y="0"/>
          <a:ext cx="0" cy="0"/>
          <a:chOff x="0" y="0"/>
          <a:chExt cx="0" cy="0"/>
        </a:xfrm>
      </p:grpSpPr>
      <p:sp>
        <p:nvSpPr>
          <p:cNvPr id="38" name="Title 1"/>
          <p:cNvSpPr>
            <a:spLocks noGrp="1"/>
          </p:cNvSpPr>
          <p:nvPr>
            <p:ph type="ctrTitle"/>
          </p:nvPr>
        </p:nvSpPr>
        <p:spPr>
          <a:xfrm>
            <a:off x="3287691" y="4074666"/>
            <a:ext cx="8434459" cy="1067644"/>
          </a:xfrm>
          <a:prstGeom prst="rect">
            <a:avLst/>
          </a:prstGeom>
        </p:spPr>
        <p:txBody>
          <a:bodyPr lIns="274195" rIns="0" anchor="b">
            <a:noAutofit/>
          </a:bodyPr>
          <a:lstStyle>
            <a:lvl1pPr algn="l">
              <a:defRPr sz="40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91" y="5172825"/>
            <a:ext cx="8434459" cy="383154"/>
          </a:xfrm>
          <a:prstGeom prst="rect">
            <a:avLst/>
          </a:prstGeom>
        </p:spPr>
        <p:txBody>
          <a:bodyPr wrap="square" lIns="274195" rIns="0">
            <a:spAutoFit/>
          </a:bodyPr>
          <a:lstStyle>
            <a:lvl1pPr marL="0" indent="0" algn="l">
              <a:buNone/>
              <a:defRPr sz="2100">
                <a:solidFill>
                  <a:schemeClr val="tx2">
                    <a:lumMod val="50000"/>
                    <a:lumOff val="5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
        <p:nvSpPr>
          <p:cNvPr id="12" name="Freeform: Shape 11"/>
          <p:cNvSpPr/>
          <p:nvPr userDrawn="1"/>
        </p:nvSpPr>
        <p:spPr>
          <a:xfrm rot="5400000">
            <a:off x="-546448" y="4557055"/>
            <a:ext cx="2232787" cy="854921"/>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0" name="Picture Placeholder 9"/>
          <p:cNvSpPr>
            <a:spLocks noGrp="1"/>
          </p:cNvSpPr>
          <p:nvPr>
            <p:ph type="pic" sz="quarter" idx="13"/>
          </p:nvPr>
        </p:nvSpPr>
        <p:spPr>
          <a:xfrm>
            <a:off x="3" y="5"/>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5" y="5213257"/>
            <a:ext cx="3747555"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40" name="Date Placeholder 3"/>
          <p:cNvSpPr>
            <a:spLocks noGrp="1"/>
          </p:cNvSpPr>
          <p:nvPr>
            <p:ph type="dt" sz="half" idx="11"/>
          </p:nvPr>
        </p:nvSpPr>
        <p:spPr>
          <a:xfrm>
            <a:off x="569949" y="6356353"/>
            <a:ext cx="1931877" cy="365125"/>
          </a:xfrm>
          <a:prstGeom prst="rect">
            <a:avLst/>
          </a:prstGeom>
        </p:spPr>
        <p:txBody>
          <a:bodyPr lIns="0" rIns="0"/>
          <a:lstStyle>
            <a:lvl1pPr algn="ctr">
              <a:defRPr>
                <a:solidFill>
                  <a:schemeClr val="bg2">
                    <a:lumMod val="50000"/>
                  </a:schemeClr>
                </a:solidFill>
              </a:defRPr>
            </a:lvl1pPr>
          </a:lstStyle>
          <a:p>
            <a:r>
              <a:rPr lang="en-US"/>
              <a:t>Your Date Here</a:t>
            </a:r>
          </a:p>
        </p:txBody>
      </p:sp>
      <p:sp>
        <p:nvSpPr>
          <p:cNvPr id="41" name="Footer Placeholder 4"/>
          <p:cNvSpPr>
            <a:spLocks noGrp="1"/>
          </p:cNvSpPr>
          <p:nvPr>
            <p:ph type="ftr" sz="quarter" idx="12"/>
          </p:nvPr>
        </p:nvSpPr>
        <p:spPr>
          <a:xfrm>
            <a:off x="3747570" y="6356353"/>
            <a:ext cx="5647713" cy="365125"/>
          </a:xfrm>
          <a:prstGeom prst="rect">
            <a:avLst/>
          </a:prstGeom>
        </p:spPr>
        <p:txBody>
          <a:bodyPr/>
          <a:lstStyle>
            <a:lvl1pPr algn="l">
              <a:defRPr cap="none" baseline="0">
                <a:solidFill>
                  <a:schemeClr val="bg2">
                    <a:lumMod val="75000"/>
                  </a:schemeClr>
                </a:solidFill>
              </a:defRPr>
            </a:lvl1pPr>
          </a:lstStyle>
          <a:p>
            <a:r>
              <a:rPr lang="en-US"/>
              <a:t>Your Footer Here</a:t>
            </a:r>
          </a:p>
        </p:txBody>
      </p:sp>
      <p:sp>
        <p:nvSpPr>
          <p:cNvPr id="19" name="Freeform: Shape 18"/>
          <p:cNvSpPr/>
          <p:nvPr userDrawn="1"/>
        </p:nvSpPr>
        <p:spPr>
          <a:xfrm flipV="1">
            <a:off x="7333864" y="14"/>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6" name="Text Placeholder 7"/>
          <p:cNvSpPr>
            <a:spLocks noGrp="1"/>
          </p:cNvSpPr>
          <p:nvPr>
            <p:ph type="body" sz="quarter" idx="14" hasCustomPrompt="1"/>
          </p:nvPr>
        </p:nvSpPr>
        <p:spPr>
          <a:xfrm>
            <a:off x="8000323" y="235021"/>
            <a:ext cx="3528392" cy="1643439"/>
          </a:xfrm>
          <a:prstGeom prst="rect">
            <a:avLst/>
          </a:prstGeom>
        </p:spPr>
        <p:txBody>
          <a:bodyPr anchor="ctr">
            <a:noAutofit/>
          </a:bodyPr>
          <a:lstStyle>
            <a:lvl1pPr marL="0" indent="0" algn="ctr">
              <a:buNone/>
              <a:defRPr sz="67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3"/>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t>‹#›</a:t>
            </a:fld>
            <a:endParaRPr lang="en-US"/>
          </a:p>
        </p:txBody>
      </p:sp>
    </p:spTree>
    <p:extLst>
      <p:ext uri="{BB962C8B-B14F-4D97-AF65-F5344CB8AC3E}">
        <p14:creationId xmlns:p14="http://schemas.microsoft.com/office/powerpoint/2010/main" val="3984357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bg>
      <p:bgPr>
        <a:solidFill>
          <a:srgbClr val="FA6800"/>
        </a:solidFill>
        <a:effectLst/>
      </p:bgPr>
    </p:bg>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658977" y="2857500"/>
            <a:ext cx="10972800" cy="1143000"/>
          </a:xfrm>
          <a:prstGeom prst="rect">
            <a:avLst/>
          </a:prstGeom>
        </p:spPr>
        <p:txBody>
          <a:bodyPr lIns="79370" tIns="39685" rIns="79370" bIns="39685" anchor="ctr"/>
          <a:lstStyle>
            <a:lvl1pPr algn="ctr">
              <a:defRPr sz="4300">
                <a:latin typeface="Segoe UI Light" pitchFamily="34" charset="0"/>
              </a:defRPr>
            </a:lvl1pPr>
          </a:lstStyle>
          <a:p>
            <a:r>
              <a:rPr lang="en-US" dirty="0"/>
              <a:t>Add section title</a:t>
            </a:r>
            <a:endParaRPr lang="en-GB" dirty="0"/>
          </a:p>
        </p:txBody>
      </p:sp>
    </p:spTree>
    <p:extLst>
      <p:ext uri="{BB962C8B-B14F-4D97-AF65-F5344CB8AC3E}">
        <p14:creationId xmlns:p14="http://schemas.microsoft.com/office/powerpoint/2010/main" val="3414438624"/>
      </p:ext>
    </p:extLst>
  </p:cSld>
  <p:clrMapOvr>
    <a:masterClrMapping/>
  </p:clrMapOvr>
  <mc:AlternateContent xmlns:mc="http://schemas.openxmlformats.org/markup-compatibility/2006" xmlns:p14="http://schemas.microsoft.com/office/powerpoint/2010/main">
    <mc:Choice Requires="p14">
      <p:transition spd="med" p14:dur="700" advClick="0" advTm="1500">
        <p:fade/>
      </p:transition>
    </mc:Choice>
    <mc:Fallback xmlns="">
      <p:transition spd="med" advClick="0" advTm="15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9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6" y="5207651"/>
            <a:ext cx="9865096" cy="1067644"/>
          </a:xfrm>
          <a:prstGeom prst="rect">
            <a:avLst/>
          </a:prstGeom>
        </p:spPr>
        <p:txBody>
          <a:bodyPr lIns="274195" rIns="274195" anchor="ctr">
            <a:noAutofit/>
          </a:bodyPr>
          <a:lstStyle>
            <a:lvl1pPr algn="ctr">
              <a:defRPr sz="40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6" y="6165316"/>
            <a:ext cx="9865096" cy="383154"/>
          </a:xfrm>
          <a:prstGeom prst="rect">
            <a:avLst/>
          </a:prstGeom>
        </p:spPr>
        <p:txBody>
          <a:bodyPr wrap="square" lIns="274195" rIns="274195">
            <a:spAutoFit/>
          </a:bodyPr>
          <a:lstStyle>
            <a:lvl1pPr marL="0" indent="0" algn="ctr">
              <a:buNone/>
              <a:defRPr sz="2100">
                <a:solidFill>
                  <a:schemeClr val="accent6">
                    <a:lumMod val="40000"/>
                    <a:lumOff val="6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Tree>
    <p:extLst>
      <p:ext uri="{BB962C8B-B14F-4D97-AF65-F5344CB8AC3E}">
        <p14:creationId xmlns:p14="http://schemas.microsoft.com/office/powerpoint/2010/main" val="19171051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6" y="5207651"/>
            <a:ext cx="9865096" cy="1067644"/>
          </a:xfrm>
          <a:prstGeom prst="rect">
            <a:avLst/>
          </a:prstGeom>
        </p:spPr>
        <p:txBody>
          <a:bodyPr lIns="274195" rIns="274195" anchor="ctr">
            <a:noAutofit/>
          </a:bodyPr>
          <a:lstStyle>
            <a:lvl1pPr algn="ctr">
              <a:defRPr sz="40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6" y="6165316"/>
            <a:ext cx="9865096" cy="383154"/>
          </a:xfrm>
          <a:prstGeom prst="rect">
            <a:avLst/>
          </a:prstGeom>
        </p:spPr>
        <p:txBody>
          <a:bodyPr wrap="square" lIns="274195" rIns="274195">
            <a:spAutoFit/>
          </a:bodyPr>
          <a:lstStyle>
            <a:lvl1pPr marL="0" indent="0" algn="ctr">
              <a:buNone/>
              <a:defRPr sz="2100">
                <a:solidFill>
                  <a:schemeClr val="accent6">
                    <a:lumMod val="40000"/>
                    <a:lumOff val="6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Tree>
    <p:extLst>
      <p:ext uri="{BB962C8B-B14F-4D97-AF65-F5344CB8AC3E}">
        <p14:creationId xmlns:p14="http://schemas.microsoft.com/office/powerpoint/2010/main" val="29253816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6" y="5207651"/>
            <a:ext cx="9865096" cy="1067644"/>
          </a:xfrm>
          <a:prstGeom prst="rect">
            <a:avLst/>
          </a:prstGeom>
        </p:spPr>
        <p:txBody>
          <a:bodyPr lIns="274195" rIns="274195" anchor="ctr">
            <a:noAutofit/>
          </a:bodyPr>
          <a:lstStyle>
            <a:lvl1pPr algn="ctr">
              <a:defRPr sz="40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6" y="6165316"/>
            <a:ext cx="9865096" cy="383154"/>
          </a:xfrm>
          <a:prstGeom prst="rect">
            <a:avLst/>
          </a:prstGeom>
        </p:spPr>
        <p:txBody>
          <a:bodyPr wrap="square" lIns="274195" rIns="274195">
            <a:spAutoFit/>
          </a:bodyPr>
          <a:lstStyle>
            <a:lvl1pPr marL="0" indent="0" algn="ctr">
              <a:buNone/>
              <a:defRPr sz="2100">
                <a:solidFill>
                  <a:schemeClr val="accent4">
                    <a:lumMod val="20000"/>
                    <a:lumOff val="8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Tree>
    <p:extLst>
      <p:ext uri="{BB962C8B-B14F-4D97-AF65-F5344CB8AC3E}">
        <p14:creationId xmlns:p14="http://schemas.microsoft.com/office/powerpoint/2010/main" val="17373865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6" y="5207651"/>
            <a:ext cx="9865096" cy="1067644"/>
          </a:xfrm>
          <a:prstGeom prst="rect">
            <a:avLst/>
          </a:prstGeom>
        </p:spPr>
        <p:txBody>
          <a:bodyPr lIns="274195" rIns="274195" anchor="ctr">
            <a:noAutofit/>
          </a:bodyPr>
          <a:lstStyle>
            <a:lvl1pPr algn="ctr">
              <a:defRPr sz="40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6" y="6165316"/>
            <a:ext cx="9865096" cy="383154"/>
          </a:xfrm>
          <a:prstGeom prst="rect">
            <a:avLst/>
          </a:prstGeom>
        </p:spPr>
        <p:txBody>
          <a:bodyPr wrap="square" lIns="274195" rIns="274195">
            <a:spAutoFit/>
          </a:bodyPr>
          <a:lstStyle>
            <a:lvl1pPr marL="0" indent="0" algn="ctr">
              <a:buNone/>
              <a:defRPr sz="2100">
                <a:solidFill>
                  <a:schemeClr val="accent4">
                    <a:lumMod val="20000"/>
                    <a:lumOff val="8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Tree>
    <p:extLst>
      <p:ext uri="{BB962C8B-B14F-4D97-AF65-F5344CB8AC3E}">
        <p14:creationId xmlns:p14="http://schemas.microsoft.com/office/powerpoint/2010/main" val="3426717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6" y="5207651"/>
            <a:ext cx="9865096" cy="1067644"/>
          </a:xfrm>
          <a:prstGeom prst="rect">
            <a:avLst/>
          </a:prstGeom>
        </p:spPr>
        <p:txBody>
          <a:bodyPr lIns="274195" rIns="274195" anchor="ctr">
            <a:noAutofit/>
          </a:bodyPr>
          <a:lstStyle>
            <a:lvl1pPr algn="ctr">
              <a:defRPr sz="40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6" y="6165316"/>
            <a:ext cx="9865096" cy="383154"/>
          </a:xfrm>
          <a:prstGeom prst="rect">
            <a:avLst/>
          </a:prstGeom>
        </p:spPr>
        <p:txBody>
          <a:bodyPr wrap="square" lIns="274195" rIns="274195">
            <a:spAutoFit/>
          </a:bodyPr>
          <a:lstStyle>
            <a:lvl1pPr marL="0" indent="0" algn="ctr">
              <a:buNone/>
              <a:defRPr sz="2100">
                <a:solidFill>
                  <a:schemeClr val="accent3">
                    <a:lumMod val="40000"/>
                    <a:lumOff val="6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Tree>
    <p:extLst>
      <p:ext uri="{BB962C8B-B14F-4D97-AF65-F5344CB8AC3E}">
        <p14:creationId xmlns:p14="http://schemas.microsoft.com/office/powerpoint/2010/main" val="78307901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6" y="5207651"/>
            <a:ext cx="9865096" cy="1067644"/>
          </a:xfrm>
          <a:prstGeom prst="rect">
            <a:avLst/>
          </a:prstGeom>
        </p:spPr>
        <p:txBody>
          <a:bodyPr lIns="274195" rIns="274195" anchor="ctr">
            <a:noAutofit/>
          </a:bodyPr>
          <a:lstStyle>
            <a:lvl1pPr algn="ctr">
              <a:defRPr sz="40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6" y="6165316"/>
            <a:ext cx="9865096" cy="383154"/>
          </a:xfrm>
          <a:prstGeom prst="rect">
            <a:avLst/>
          </a:prstGeom>
        </p:spPr>
        <p:txBody>
          <a:bodyPr wrap="square" lIns="274195" rIns="274195">
            <a:spAutoFit/>
          </a:bodyPr>
          <a:lstStyle>
            <a:lvl1pPr marL="0" indent="0" algn="ctr">
              <a:buNone/>
              <a:defRPr sz="2100">
                <a:solidFill>
                  <a:schemeClr val="accent3">
                    <a:lumMod val="40000"/>
                    <a:lumOff val="6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Tree>
    <p:extLst>
      <p:ext uri="{BB962C8B-B14F-4D97-AF65-F5344CB8AC3E}">
        <p14:creationId xmlns:p14="http://schemas.microsoft.com/office/powerpoint/2010/main" val="24187759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ransition Slide 11">
    <p:bg>
      <p:bgPr>
        <a:solidFill>
          <a:schemeClr val="tx2"/>
        </a:solidFill>
        <a:effectLst/>
      </p:bgPr>
    </p:bg>
    <p:spTree>
      <p:nvGrpSpPr>
        <p:cNvPr id="1" name=""/>
        <p:cNvGrpSpPr/>
        <p:nvPr/>
      </p:nvGrpSpPr>
      <p:grpSpPr>
        <a:xfrm>
          <a:off x="0" y="0"/>
          <a:ext cx="0" cy="0"/>
          <a:chOff x="0" y="0"/>
          <a:chExt cx="0" cy="0"/>
        </a:xfrm>
      </p:grpSpPr>
      <p:sp>
        <p:nvSpPr>
          <p:cNvPr id="38" name="Title 1"/>
          <p:cNvSpPr>
            <a:spLocks noGrp="1"/>
          </p:cNvSpPr>
          <p:nvPr>
            <p:ph type="ctrTitle"/>
          </p:nvPr>
        </p:nvSpPr>
        <p:spPr>
          <a:xfrm>
            <a:off x="3287691" y="4074666"/>
            <a:ext cx="8434459" cy="1067644"/>
          </a:xfrm>
          <a:prstGeom prst="rect">
            <a:avLst/>
          </a:prstGeom>
        </p:spPr>
        <p:txBody>
          <a:bodyPr lIns="274195" rIns="0" anchor="b">
            <a:noAutofit/>
          </a:bodyPr>
          <a:lstStyle>
            <a:lvl1pPr algn="l">
              <a:defRPr sz="40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91" y="5172825"/>
            <a:ext cx="8434459" cy="383154"/>
          </a:xfrm>
          <a:prstGeom prst="rect">
            <a:avLst/>
          </a:prstGeom>
        </p:spPr>
        <p:txBody>
          <a:bodyPr wrap="square" lIns="274195" rIns="0">
            <a:spAutoFit/>
          </a:bodyPr>
          <a:lstStyle>
            <a:lvl1pPr marL="0" indent="0" algn="l">
              <a:buNone/>
              <a:defRPr sz="2100">
                <a:solidFill>
                  <a:schemeClr val="tx2">
                    <a:lumMod val="50000"/>
                    <a:lumOff val="5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
        <p:nvSpPr>
          <p:cNvPr id="12" name="Freeform: Shape 11"/>
          <p:cNvSpPr/>
          <p:nvPr userDrawn="1"/>
        </p:nvSpPr>
        <p:spPr>
          <a:xfrm rot="5400000">
            <a:off x="-546448" y="4557055"/>
            <a:ext cx="2232787" cy="854921"/>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0" name="Picture Placeholder 9"/>
          <p:cNvSpPr>
            <a:spLocks noGrp="1"/>
          </p:cNvSpPr>
          <p:nvPr>
            <p:ph type="pic" sz="quarter" idx="13"/>
          </p:nvPr>
        </p:nvSpPr>
        <p:spPr>
          <a:xfrm>
            <a:off x="3" y="5"/>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5" y="5213257"/>
            <a:ext cx="3747555"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40" name="Date Placeholder 3"/>
          <p:cNvSpPr>
            <a:spLocks noGrp="1"/>
          </p:cNvSpPr>
          <p:nvPr>
            <p:ph type="dt" sz="half" idx="11"/>
          </p:nvPr>
        </p:nvSpPr>
        <p:spPr>
          <a:xfrm>
            <a:off x="569949" y="6356353"/>
            <a:ext cx="1931877" cy="365125"/>
          </a:xfrm>
          <a:prstGeom prst="rect">
            <a:avLst/>
          </a:prstGeom>
        </p:spPr>
        <p:txBody>
          <a:bodyPr lIns="0" rIns="0"/>
          <a:lstStyle>
            <a:lvl1pPr algn="ctr">
              <a:defRPr>
                <a:solidFill>
                  <a:schemeClr val="bg2">
                    <a:lumMod val="50000"/>
                  </a:schemeClr>
                </a:solidFill>
              </a:defRPr>
            </a:lvl1pPr>
          </a:lstStyle>
          <a:p>
            <a:r>
              <a:rPr lang="en-US"/>
              <a:t>Your Date Here</a:t>
            </a:r>
          </a:p>
        </p:txBody>
      </p:sp>
      <p:sp>
        <p:nvSpPr>
          <p:cNvPr id="41" name="Footer Placeholder 4"/>
          <p:cNvSpPr>
            <a:spLocks noGrp="1"/>
          </p:cNvSpPr>
          <p:nvPr>
            <p:ph type="ftr" sz="quarter" idx="12"/>
          </p:nvPr>
        </p:nvSpPr>
        <p:spPr>
          <a:xfrm>
            <a:off x="3747570" y="6356353"/>
            <a:ext cx="5647713" cy="365125"/>
          </a:xfrm>
          <a:prstGeom prst="rect">
            <a:avLst/>
          </a:prstGeom>
        </p:spPr>
        <p:txBody>
          <a:bodyPr/>
          <a:lstStyle>
            <a:lvl1pPr algn="l">
              <a:defRPr cap="none" baseline="0">
                <a:solidFill>
                  <a:schemeClr val="bg2">
                    <a:lumMod val="75000"/>
                  </a:schemeClr>
                </a:solidFill>
              </a:defRPr>
            </a:lvl1pPr>
          </a:lstStyle>
          <a:p>
            <a:r>
              <a:rPr lang="en-US"/>
              <a:t>Your Footer Here</a:t>
            </a:r>
          </a:p>
        </p:txBody>
      </p:sp>
      <p:sp>
        <p:nvSpPr>
          <p:cNvPr id="17" name="Slide Number Placeholder 5"/>
          <p:cNvSpPr>
            <a:spLocks noGrp="1"/>
          </p:cNvSpPr>
          <p:nvPr>
            <p:ph type="sldNum" sz="quarter" idx="15"/>
          </p:nvPr>
        </p:nvSpPr>
        <p:spPr>
          <a:xfrm>
            <a:off x="10856835" y="6356353"/>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t>‹#›</a:t>
            </a:fld>
            <a:endParaRPr lang="en-US"/>
          </a:p>
        </p:txBody>
      </p:sp>
    </p:spTree>
    <p:extLst>
      <p:ext uri="{BB962C8B-B14F-4D97-AF65-F5344CB8AC3E}">
        <p14:creationId xmlns:p14="http://schemas.microsoft.com/office/powerpoint/2010/main" val="32795316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3"/>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44"/>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9"/>
            <a:ext cx="10515600" cy="4351339"/>
          </a:xfrm>
          <a:prstGeom prst="rect">
            <a:avLst/>
          </a:prstGeom>
        </p:spPr>
        <p:txBody>
          <a:bodyPr lIns="0">
            <a:normAutofit/>
          </a:bodyPr>
          <a:lstStyle>
            <a:lvl1pPr>
              <a:spcAft>
                <a:spcPts val="900"/>
              </a:spcAft>
              <a:defRPr sz="3100">
                <a:solidFill>
                  <a:schemeClr val="accent3"/>
                </a:solidFill>
                <a:latin typeface="+mj-lt"/>
              </a:defRPr>
            </a:lvl1pPr>
            <a:lvl2pPr>
              <a:spcAft>
                <a:spcPts val="900"/>
              </a:spcAft>
              <a:defRPr sz="2700">
                <a:solidFill>
                  <a:schemeClr val="accent3"/>
                </a:solidFill>
                <a:latin typeface="+mj-lt"/>
              </a:defRPr>
            </a:lvl2pPr>
            <a:lvl3pPr>
              <a:spcAft>
                <a:spcPts val="900"/>
              </a:spcAft>
              <a:defRPr sz="2400">
                <a:solidFill>
                  <a:schemeClr val="accent3"/>
                </a:solidFill>
                <a:latin typeface="+mj-lt"/>
              </a:defRPr>
            </a:lvl3pPr>
            <a:lvl4pPr>
              <a:spcAft>
                <a:spcPts val="900"/>
              </a:spcAft>
              <a:defRPr sz="2100">
                <a:solidFill>
                  <a:schemeClr val="accent3"/>
                </a:solidFill>
                <a:latin typeface="+mj-lt"/>
              </a:defRPr>
            </a:lvl4pPr>
            <a:lvl5pPr>
              <a:spcAft>
                <a:spcPts val="900"/>
              </a:spcAft>
              <a:defRPr sz="21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3"/>
            <a:ext cx="1297360" cy="365125"/>
          </a:xfrm>
          <a:prstGeom prst="rect">
            <a:avLst/>
          </a:prstGeom>
        </p:spPr>
        <p:txBody>
          <a:bodyPr lIns="0" rIns="0"/>
          <a:lstStyle>
            <a:lvl1pPr>
              <a:defRPr>
                <a:solidFill>
                  <a:schemeClr val="bg2">
                    <a:lumMod val="75000"/>
                  </a:schemeClr>
                </a:solidFill>
              </a:defRPr>
            </a:lvl1pPr>
          </a:lstStyle>
          <a:p>
            <a:r>
              <a:rPr lang="en-US"/>
              <a:t>Your Date Here</a:t>
            </a:r>
          </a:p>
        </p:txBody>
      </p:sp>
      <p:sp>
        <p:nvSpPr>
          <p:cNvPr id="5" name="Footer Placeholder 4"/>
          <p:cNvSpPr>
            <a:spLocks noGrp="1"/>
          </p:cNvSpPr>
          <p:nvPr>
            <p:ph type="ftr" sz="quarter" idx="11"/>
          </p:nvPr>
        </p:nvSpPr>
        <p:spPr>
          <a:xfrm>
            <a:off x="2638642" y="6356353"/>
            <a:ext cx="6914724" cy="365125"/>
          </a:xfrm>
          <a:prstGeom prst="rect">
            <a:avLst/>
          </a:prstGeom>
        </p:spPr>
        <p:txBody>
          <a:bodyPr rIns="365600"/>
          <a:lstStyle>
            <a:lvl1pPr algn="ctr">
              <a:defRPr>
                <a:solidFill>
                  <a:schemeClr val="bg2">
                    <a:lumMod val="75000"/>
                  </a:schemeClr>
                </a:solidFill>
              </a:defRPr>
            </a:lvl1pPr>
          </a:lstStyle>
          <a:p>
            <a:r>
              <a:rPr lang="en-US"/>
              <a:t>Your Footer Here</a:t>
            </a:r>
          </a:p>
        </p:txBody>
      </p:sp>
      <p:sp>
        <p:nvSpPr>
          <p:cNvPr id="6" name="Slide Number Placeholder 5"/>
          <p:cNvSpPr>
            <a:spLocks noGrp="1"/>
          </p:cNvSpPr>
          <p:nvPr>
            <p:ph type="sldNum" sz="quarter" idx="12"/>
          </p:nvPr>
        </p:nvSpPr>
        <p:spPr>
          <a:xfrm>
            <a:off x="10488488" y="6356353"/>
            <a:ext cx="865312" cy="365125"/>
          </a:xfrm>
          <a:prstGeom prst="rect">
            <a:avLst/>
          </a:prstGeom>
        </p:spPr>
        <p:txBody>
          <a:bodyPr vert="horz" lIns="0" tIns="45706" rIns="0" bIns="45706" rtlCol="0" anchor="ctr"/>
          <a:lstStyle>
            <a:lvl1pPr>
              <a:defRPr lang="en-US" smtClean="0">
                <a:solidFill>
                  <a:schemeClr val="accent2"/>
                </a:solidFill>
              </a:defRPr>
            </a:lvl1pPr>
          </a:lstStyle>
          <a:p>
            <a:fld id="{FC1CF07D-8B3F-4D32-B059-0039CEA46DB1}" type="slidenum">
              <a:rPr lang="en-US" smtClean="0"/>
              <a:t>‹#›</a:t>
            </a:fld>
            <a:endParaRPr lang="en-US"/>
          </a:p>
        </p:txBody>
      </p:sp>
      <p:cxnSp>
        <p:nvCxnSpPr>
          <p:cNvPr id="13" name="Straight Connector 12"/>
          <p:cNvCxnSpPr/>
          <p:nvPr userDrawn="1"/>
        </p:nvCxnSpPr>
        <p:spPr>
          <a:xfrm>
            <a:off x="10374767" y="6356353"/>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867240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3"/>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44"/>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3"/>
            <a:ext cx="1297360" cy="365125"/>
          </a:xfrm>
          <a:prstGeom prst="rect">
            <a:avLst/>
          </a:prstGeom>
        </p:spPr>
        <p:txBody>
          <a:bodyPr lIns="0" rIns="0"/>
          <a:lstStyle>
            <a:lvl1pPr>
              <a:defRPr sz="1100">
                <a:solidFill>
                  <a:schemeClr val="bg2">
                    <a:lumMod val="75000"/>
                  </a:schemeClr>
                </a:solidFill>
              </a:defRPr>
            </a:lvl1pPr>
          </a:lstStyle>
          <a:p>
            <a:r>
              <a:rPr lang="en-US"/>
              <a:t>Your Date Here</a:t>
            </a:r>
          </a:p>
        </p:txBody>
      </p:sp>
      <p:sp>
        <p:nvSpPr>
          <p:cNvPr id="5" name="Footer Placeholder 4"/>
          <p:cNvSpPr>
            <a:spLocks noGrp="1"/>
          </p:cNvSpPr>
          <p:nvPr>
            <p:ph type="ftr" sz="quarter" idx="11"/>
          </p:nvPr>
        </p:nvSpPr>
        <p:spPr>
          <a:xfrm>
            <a:off x="2638642" y="6356353"/>
            <a:ext cx="6914724" cy="365125"/>
          </a:xfrm>
          <a:prstGeom prst="rect">
            <a:avLst/>
          </a:prstGeom>
        </p:spPr>
        <p:txBody>
          <a:bodyPr rIns="365600"/>
          <a:lstStyle>
            <a:lvl1pPr algn="ctr">
              <a:defRPr sz="1100">
                <a:solidFill>
                  <a:schemeClr val="bg2">
                    <a:lumMod val="75000"/>
                  </a:schemeClr>
                </a:solidFill>
              </a:defRPr>
            </a:lvl1pPr>
          </a:lstStyle>
          <a:p>
            <a:r>
              <a:rPr lang="en-US"/>
              <a:t>Your Footer Here</a:t>
            </a:r>
          </a:p>
        </p:txBody>
      </p:sp>
      <p:sp>
        <p:nvSpPr>
          <p:cNvPr id="6" name="Slide Number Placeholder 5"/>
          <p:cNvSpPr>
            <a:spLocks noGrp="1"/>
          </p:cNvSpPr>
          <p:nvPr>
            <p:ph type="sldNum" sz="quarter" idx="12"/>
          </p:nvPr>
        </p:nvSpPr>
        <p:spPr>
          <a:xfrm>
            <a:off x="10488488" y="6356353"/>
            <a:ext cx="865312" cy="365125"/>
          </a:xfrm>
          <a:prstGeom prst="rect">
            <a:avLst/>
          </a:prstGeom>
        </p:spPr>
        <p:txBody>
          <a:bodyPr vert="horz" lIns="0" tIns="45706" rIns="0" bIns="45706" rtlCol="0" anchor="ctr"/>
          <a:lstStyle>
            <a:lvl1pPr>
              <a:defRPr lang="en-US" sz="1100" smtClean="0">
                <a:solidFill>
                  <a:schemeClr val="accent2"/>
                </a:solidFill>
              </a:defRPr>
            </a:lvl1pPr>
          </a:lstStyle>
          <a:p>
            <a:fld id="{FC1CF07D-8B3F-4D32-B059-0039CEA46DB1}" type="slidenum">
              <a:rPr lang="en-US" smtClean="0"/>
              <a:t>‹#›</a:t>
            </a:fld>
            <a:endParaRPr lang="en-US"/>
          </a:p>
        </p:txBody>
      </p:sp>
      <p:cxnSp>
        <p:nvCxnSpPr>
          <p:cNvPr id="13" name="Straight Connector 12"/>
          <p:cNvCxnSpPr/>
          <p:nvPr userDrawn="1"/>
        </p:nvCxnSpPr>
        <p:spPr>
          <a:xfrm>
            <a:off x="10374767" y="6356353"/>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00038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3"/>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44"/>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3"/>
            <a:ext cx="1297360" cy="365125"/>
          </a:xfrm>
          <a:prstGeom prst="rect">
            <a:avLst/>
          </a:prstGeom>
        </p:spPr>
        <p:txBody>
          <a:bodyPr lIns="0" rIns="0"/>
          <a:lstStyle>
            <a:lvl1pPr>
              <a:defRPr>
                <a:solidFill>
                  <a:schemeClr val="bg2">
                    <a:lumMod val="75000"/>
                  </a:schemeClr>
                </a:solidFill>
              </a:defRPr>
            </a:lvl1pPr>
          </a:lstStyle>
          <a:p>
            <a:r>
              <a:rPr lang="en-US"/>
              <a:t>Your Date Here</a:t>
            </a:r>
          </a:p>
        </p:txBody>
      </p:sp>
      <p:sp>
        <p:nvSpPr>
          <p:cNvPr id="5" name="Footer Placeholder 4"/>
          <p:cNvSpPr>
            <a:spLocks noGrp="1"/>
          </p:cNvSpPr>
          <p:nvPr>
            <p:ph type="ftr" sz="quarter" idx="11"/>
          </p:nvPr>
        </p:nvSpPr>
        <p:spPr>
          <a:xfrm>
            <a:off x="2638642" y="6356353"/>
            <a:ext cx="6914724" cy="365125"/>
          </a:xfrm>
          <a:prstGeom prst="rect">
            <a:avLst/>
          </a:prstGeom>
        </p:spPr>
        <p:txBody>
          <a:bodyPr rIns="365600"/>
          <a:lstStyle>
            <a:lvl1pPr algn="ctr">
              <a:defRPr>
                <a:solidFill>
                  <a:schemeClr val="bg2">
                    <a:lumMod val="75000"/>
                  </a:schemeClr>
                </a:solidFill>
              </a:defRPr>
            </a:lvl1pPr>
          </a:lstStyle>
          <a:p>
            <a:r>
              <a:rPr lang="en-US"/>
              <a:t>Your Footer Here</a:t>
            </a:r>
          </a:p>
        </p:txBody>
      </p:sp>
      <p:sp>
        <p:nvSpPr>
          <p:cNvPr id="6" name="Slide Number Placeholder 5"/>
          <p:cNvSpPr>
            <a:spLocks noGrp="1"/>
          </p:cNvSpPr>
          <p:nvPr>
            <p:ph type="sldNum" sz="quarter" idx="12"/>
          </p:nvPr>
        </p:nvSpPr>
        <p:spPr>
          <a:xfrm>
            <a:off x="10488488" y="6356353"/>
            <a:ext cx="865312" cy="365125"/>
          </a:xfrm>
          <a:prstGeom prst="rect">
            <a:avLst/>
          </a:prstGeom>
        </p:spPr>
        <p:txBody>
          <a:bodyPr vert="horz" lIns="0" tIns="45706" rIns="0" bIns="45706" rtlCol="0" anchor="ctr"/>
          <a:lstStyle>
            <a:lvl1pPr>
              <a:defRPr lang="en-US" smtClean="0">
                <a:solidFill>
                  <a:schemeClr val="accent2"/>
                </a:solidFill>
              </a:defRPr>
            </a:lvl1pPr>
          </a:lstStyle>
          <a:p>
            <a:fld id="{FC1CF07D-8B3F-4D32-B059-0039CEA46DB1}" type="slidenum">
              <a:rPr lang="en-US" smtClean="0"/>
              <a:t>‹#›</a:t>
            </a:fld>
            <a:endParaRPr lang="en-US"/>
          </a:p>
        </p:txBody>
      </p:sp>
      <p:cxnSp>
        <p:nvCxnSpPr>
          <p:cNvPr id="13" name="Straight Connector 12"/>
          <p:cNvCxnSpPr/>
          <p:nvPr userDrawn="1"/>
        </p:nvCxnSpPr>
        <p:spPr>
          <a:xfrm>
            <a:off x="10374767" y="6356353"/>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856860" marR="0" indent="-171374" algn="l" defTabSz="685494" rtl="0" eaLnBrk="1" fontAlgn="auto" latinLnBrk="0" hangingPunct="1">
              <a:lnSpc>
                <a:spcPct val="90000"/>
              </a:lnSpc>
              <a:spcBef>
                <a:spcPts val="375"/>
              </a:spcBef>
              <a:spcAft>
                <a:spcPts val="0"/>
              </a:spcAft>
              <a:buClrTx/>
              <a:buSzTx/>
              <a:buFont typeface="Arial" panose="020B0604020202020204" pitchFamily="34" charset="0"/>
              <a:buChar cha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900"/>
              </a:spcBef>
            </a:pPr>
            <a:r>
              <a:rPr lang="en-US"/>
              <a:t>Insert a short description here</a:t>
            </a:r>
          </a:p>
        </p:txBody>
      </p:sp>
    </p:spTree>
    <p:extLst>
      <p:ext uri="{BB962C8B-B14F-4D97-AF65-F5344CB8AC3E}">
        <p14:creationId xmlns:p14="http://schemas.microsoft.com/office/powerpoint/2010/main" val="4004745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p:bg>
      <p:bgPr>
        <a:solidFill>
          <a:srgbClr val="60A917"/>
        </a:solidFill>
        <a:effectLst/>
      </p:bgPr>
    </p:bg>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658977" y="2857500"/>
            <a:ext cx="10972800" cy="1143000"/>
          </a:xfrm>
          <a:prstGeom prst="rect">
            <a:avLst/>
          </a:prstGeom>
        </p:spPr>
        <p:txBody>
          <a:bodyPr lIns="79370" tIns="39685" rIns="79370" bIns="39685" anchor="ctr"/>
          <a:lstStyle>
            <a:lvl1pPr algn="ctr">
              <a:defRPr sz="4300">
                <a:latin typeface="Segoe UI Light" pitchFamily="34" charset="0"/>
              </a:defRPr>
            </a:lvl1pPr>
          </a:lstStyle>
          <a:p>
            <a:r>
              <a:rPr lang="en-US" dirty="0"/>
              <a:t>Add section title</a:t>
            </a:r>
            <a:endParaRPr lang="en-GB" dirty="0"/>
          </a:p>
        </p:txBody>
      </p:sp>
    </p:spTree>
    <p:extLst>
      <p:ext uri="{BB962C8B-B14F-4D97-AF65-F5344CB8AC3E}">
        <p14:creationId xmlns:p14="http://schemas.microsoft.com/office/powerpoint/2010/main" val="2303410125"/>
      </p:ext>
    </p:extLst>
  </p:cSld>
  <p:clrMapOvr>
    <a:masterClrMapping/>
  </p:clrMapOvr>
  <mc:AlternateContent xmlns:mc="http://schemas.openxmlformats.org/markup-compatibility/2006" xmlns:p14="http://schemas.microsoft.com/office/powerpoint/2010/main">
    <mc:Choice Requires="p14">
      <p:transition spd="med" p14:dur="700" advClick="0" advTm="1500">
        <p:fade/>
      </p:transition>
    </mc:Choice>
    <mc:Fallback xmlns="">
      <p:transition spd="med" advClick="0" advTm="15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9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3"/>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44"/>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3"/>
            <a:ext cx="1297360" cy="365125"/>
          </a:xfrm>
          <a:prstGeom prst="rect">
            <a:avLst/>
          </a:prstGeom>
        </p:spPr>
        <p:txBody>
          <a:bodyPr lIns="0" rIns="0"/>
          <a:lstStyle>
            <a:lvl1pPr>
              <a:defRPr>
                <a:solidFill>
                  <a:schemeClr val="bg2">
                    <a:lumMod val="75000"/>
                  </a:schemeClr>
                </a:solidFill>
              </a:defRPr>
            </a:lvl1pPr>
          </a:lstStyle>
          <a:p>
            <a:r>
              <a:rPr lang="en-US"/>
              <a:t>Your Date Here</a:t>
            </a:r>
          </a:p>
        </p:txBody>
      </p:sp>
      <p:sp>
        <p:nvSpPr>
          <p:cNvPr id="5" name="Footer Placeholder 4"/>
          <p:cNvSpPr>
            <a:spLocks noGrp="1"/>
          </p:cNvSpPr>
          <p:nvPr>
            <p:ph type="ftr" sz="quarter" idx="11"/>
          </p:nvPr>
        </p:nvSpPr>
        <p:spPr>
          <a:xfrm>
            <a:off x="2638642" y="6356353"/>
            <a:ext cx="6914724" cy="365125"/>
          </a:xfrm>
          <a:prstGeom prst="rect">
            <a:avLst/>
          </a:prstGeom>
        </p:spPr>
        <p:txBody>
          <a:bodyPr rIns="365600"/>
          <a:lstStyle>
            <a:lvl1pPr algn="ctr">
              <a:defRPr>
                <a:solidFill>
                  <a:schemeClr val="bg2">
                    <a:lumMod val="75000"/>
                  </a:schemeClr>
                </a:solidFill>
              </a:defRPr>
            </a:lvl1pPr>
          </a:lstStyle>
          <a:p>
            <a:r>
              <a:rPr lang="en-US"/>
              <a:t>Your Footer Here</a:t>
            </a:r>
          </a:p>
        </p:txBody>
      </p:sp>
      <p:sp>
        <p:nvSpPr>
          <p:cNvPr id="6" name="Slide Number Placeholder 5"/>
          <p:cNvSpPr>
            <a:spLocks noGrp="1"/>
          </p:cNvSpPr>
          <p:nvPr>
            <p:ph type="sldNum" sz="quarter" idx="12"/>
          </p:nvPr>
        </p:nvSpPr>
        <p:spPr>
          <a:xfrm>
            <a:off x="10488488" y="6356353"/>
            <a:ext cx="865312" cy="365125"/>
          </a:xfrm>
          <a:prstGeom prst="rect">
            <a:avLst/>
          </a:prstGeom>
        </p:spPr>
        <p:txBody>
          <a:bodyPr vert="horz" lIns="0" tIns="45706" rIns="0" bIns="45706" rtlCol="0" anchor="ctr"/>
          <a:lstStyle>
            <a:lvl1pPr>
              <a:defRPr lang="en-US" smtClean="0">
                <a:solidFill>
                  <a:schemeClr val="accent2"/>
                </a:solidFill>
              </a:defRPr>
            </a:lvl1pPr>
          </a:lstStyle>
          <a:p>
            <a:fld id="{FC1CF07D-8B3F-4D32-B059-0039CEA46DB1}" type="slidenum">
              <a:rPr lang="en-US" smtClean="0"/>
              <a:t>‹#›</a:t>
            </a:fld>
            <a:endParaRPr lang="en-US"/>
          </a:p>
        </p:txBody>
      </p:sp>
      <p:cxnSp>
        <p:nvCxnSpPr>
          <p:cNvPr id="13" name="Straight Connector 12"/>
          <p:cNvCxnSpPr/>
          <p:nvPr userDrawn="1"/>
        </p:nvCxnSpPr>
        <p:spPr>
          <a:xfrm>
            <a:off x="10374767" y="6356353"/>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9"/>
            <a:ext cx="5041776" cy="4351339"/>
          </a:xfrm>
          <a:prstGeom prst="rect">
            <a:avLst/>
          </a:prstGeom>
        </p:spPr>
        <p:txBody>
          <a:bodyPr vert="horz" lIns="0" tIns="45706" rIns="91401" bIns="45706" rtlCol="0">
            <a:normAutofit/>
          </a:bodyPr>
          <a:lstStyle>
            <a:lvl1pPr>
              <a:spcAft>
                <a:spcPts val="1351"/>
              </a:spcAft>
              <a:defRPr lang="en-US" sz="2400">
                <a:solidFill>
                  <a:schemeClr val="accent3"/>
                </a:solidFill>
                <a:latin typeface="+mj-lt"/>
              </a:defRPr>
            </a:lvl1pPr>
            <a:lvl2pPr>
              <a:spcAft>
                <a:spcPts val="1351"/>
              </a:spcAft>
              <a:defRPr lang="en-US" sz="2100">
                <a:solidFill>
                  <a:schemeClr val="accent3"/>
                </a:solidFill>
                <a:latin typeface="+mj-lt"/>
              </a:defRPr>
            </a:lvl2pPr>
            <a:lvl3pPr>
              <a:spcAft>
                <a:spcPts val="1351"/>
              </a:spcAft>
              <a:defRPr lang="en-US" sz="1900">
                <a:solidFill>
                  <a:schemeClr val="accent3"/>
                </a:solidFill>
                <a:latin typeface="+mj-lt"/>
              </a:defRPr>
            </a:lvl3pPr>
            <a:lvl4pPr>
              <a:spcAft>
                <a:spcPts val="1351"/>
              </a:spcAft>
              <a:defRPr lang="en-US" sz="1500">
                <a:solidFill>
                  <a:schemeClr val="accent3"/>
                </a:solidFill>
                <a:latin typeface="+mj-lt"/>
              </a:defRPr>
            </a:lvl4pPr>
            <a:lvl5pPr>
              <a:spcAft>
                <a:spcPts val="1351"/>
              </a:spcAft>
              <a:defRPr lang="en-US" sz="15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9"/>
            <a:ext cx="5041776" cy="4351339"/>
          </a:xfrm>
          <a:prstGeom prst="rect">
            <a:avLst/>
          </a:prstGeom>
        </p:spPr>
        <p:txBody>
          <a:bodyPr vert="horz" lIns="0" tIns="45706" rIns="91401" bIns="45706" rtlCol="0">
            <a:normAutofit/>
          </a:bodyPr>
          <a:lstStyle>
            <a:lvl1pPr>
              <a:spcAft>
                <a:spcPts val="1351"/>
              </a:spcAft>
              <a:defRPr lang="en-US" sz="2400">
                <a:solidFill>
                  <a:schemeClr val="accent3"/>
                </a:solidFill>
                <a:latin typeface="+mj-lt"/>
              </a:defRPr>
            </a:lvl1pPr>
            <a:lvl2pPr>
              <a:spcAft>
                <a:spcPts val="1351"/>
              </a:spcAft>
              <a:defRPr lang="en-US" sz="2100">
                <a:solidFill>
                  <a:schemeClr val="accent3"/>
                </a:solidFill>
                <a:latin typeface="+mj-lt"/>
              </a:defRPr>
            </a:lvl2pPr>
            <a:lvl3pPr>
              <a:spcAft>
                <a:spcPts val="1351"/>
              </a:spcAft>
              <a:defRPr lang="en-US" sz="1900">
                <a:solidFill>
                  <a:schemeClr val="accent3"/>
                </a:solidFill>
                <a:latin typeface="+mj-lt"/>
              </a:defRPr>
            </a:lvl3pPr>
            <a:lvl4pPr>
              <a:spcAft>
                <a:spcPts val="1351"/>
              </a:spcAft>
              <a:defRPr lang="en-US" sz="1500">
                <a:solidFill>
                  <a:schemeClr val="accent3"/>
                </a:solidFill>
                <a:latin typeface="+mj-lt"/>
              </a:defRPr>
            </a:lvl4pPr>
            <a:lvl5pPr>
              <a:spcAft>
                <a:spcPts val="1351"/>
              </a:spcAft>
              <a:defRPr lang="en-US" sz="15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5026445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 Dark">
    <p:bg>
      <p:bgPr>
        <a:solidFill>
          <a:schemeClr val="tx2"/>
        </a:solidFill>
        <a:effectLst/>
      </p:bgPr>
    </p:bg>
    <p:spTree>
      <p:nvGrpSpPr>
        <p:cNvPr id="1" name=""/>
        <p:cNvGrpSpPr/>
        <p:nvPr/>
      </p:nvGrpSpPr>
      <p:grpSpPr>
        <a:xfrm>
          <a:off x="0" y="0"/>
          <a:ext cx="0" cy="0"/>
          <a:chOff x="0" y="0"/>
          <a:chExt cx="0" cy="0"/>
        </a:xfrm>
      </p:grpSpPr>
      <p:cxnSp>
        <p:nvCxnSpPr>
          <p:cNvPr id="15" name="Straight Connector 14"/>
          <p:cNvCxnSpPr/>
          <p:nvPr userDrawn="1"/>
        </p:nvCxnSpPr>
        <p:spPr>
          <a:xfrm>
            <a:off x="838200" y="6268543"/>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44"/>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9"/>
            <a:ext cx="10515600" cy="4351339"/>
          </a:xfrm>
          <a:prstGeom prst="rect">
            <a:avLst/>
          </a:prstGeom>
        </p:spPr>
        <p:txBody>
          <a:bodyPr lIns="0">
            <a:normAutofit/>
          </a:bodyPr>
          <a:lstStyle>
            <a:lvl1pPr>
              <a:spcAft>
                <a:spcPts val="900"/>
              </a:spcAft>
              <a:defRPr sz="3100">
                <a:solidFill>
                  <a:schemeClr val="bg1"/>
                </a:solidFill>
                <a:latin typeface="+mj-lt"/>
              </a:defRPr>
            </a:lvl1pPr>
            <a:lvl2pPr>
              <a:spcAft>
                <a:spcPts val="900"/>
              </a:spcAft>
              <a:defRPr sz="2700">
                <a:solidFill>
                  <a:schemeClr val="bg1"/>
                </a:solidFill>
                <a:latin typeface="+mj-lt"/>
              </a:defRPr>
            </a:lvl2pPr>
            <a:lvl3pPr>
              <a:spcAft>
                <a:spcPts val="900"/>
              </a:spcAft>
              <a:defRPr sz="2400">
                <a:solidFill>
                  <a:schemeClr val="bg1"/>
                </a:solidFill>
                <a:latin typeface="+mj-lt"/>
              </a:defRPr>
            </a:lvl3pPr>
            <a:lvl4pPr>
              <a:spcAft>
                <a:spcPts val="900"/>
              </a:spcAft>
              <a:defRPr sz="2100">
                <a:solidFill>
                  <a:schemeClr val="bg1"/>
                </a:solidFill>
                <a:latin typeface="+mj-lt"/>
              </a:defRPr>
            </a:lvl4pPr>
            <a:lvl5pPr>
              <a:spcAft>
                <a:spcPts val="900"/>
              </a:spcAft>
              <a:defRPr sz="21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3"/>
            <a:ext cx="1297360" cy="365125"/>
          </a:xfrm>
          <a:prstGeom prst="rect">
            <a:avLst/>
          </a:prstGeom>
        </p:spPr>
        <p:txBody>
          <a:bodyPr lIns="0" rIns="0"/>
          <a:lstStyle>
            <a:lvl1pPr>
              <a:defRPr>
                <a:solidFill>
                  <a:schemeClr val="tx2">
                    <a:lumMod val="75000"/>
                    <a:lumOff val="25000"/>
                  </a:schemeClr>
                </a:solidFill>
              </a:defRPr>
            </a:lvl1pPr>
          </a:lstStyle>
          <a:p>
            <a:r>
              <a:rPr lang="en-US"/>
              <a:t>Your Date Here</a:t>
            </a:r>
          </a:p>
        </p:txBody>
      </p:sp>
      <p:sp>
        <p:nvSpPr>
          <p:cNvPr id="5" name="Footer Placeholder 4"/>
          <p:cNvSpPr>
            <a:spLocks noGrp="1"/>
          </p:cNvSpPr>
          <p:nvPr>
            <p:ph type="ftr" sz="quarter" idx="11"/>
          </p:nvPr>
        </p:nvSpPr>
        <p:spPr>
          <a:xfrm>
            <a:off x="2638642" y="6356353"/>
            <a:ext cx="6914724" cy="365125"/>
          </a:xfrm>
          <a:prstGeom prst="rect">
            <a:avLst/>
          </a:prstGeom>
        </p:spPr>
        <p:txBody>
          <a:bodyPr rIns="365600"/>
          <a:lstStyle>
            <a:lvl1pPr algn="ctr">
              <a:defRPr>
                <a:solidFill>
                  <a:schemeClr val="tx2">
                    <a:lumMod val="75000"/>
                    <a:lumOff val="25000"/>
                  </a:schemeClr>
                </a:solidFill>
              </a:defRPr>
            </a:lvl1pPr>
          </a:lstStyle>
          <a:p>
            <a:r>
              <a:rPr lang="en-US"/>
              <a:t>Your Footer Here</a:t>
            </a:r>
          </a:p>
        </p:txBody>
      </p:sp>
      <p:sp>
        <p:nvSpPr>
          <p:cNvPr id="6" name="Slide Number Placeholder 5"/>
          <p:cNvSpPr>
            <a:spLocks noGrp="1"/>
          </p:cNvSpPr>
          <p:nvPr>
            <p:ph type="sldNum" sz="quarter" idx="12"/>
          </p:nvPr>
        </p:nvSpPr>
        <p:spPr>
          <a:xfrm>
            <a:off x="10488488" y="6356353"/>
            <a:ext cx="865312" cy="365125"/>
          </a:xfrm>
          <a:prstGeom prst="rect">
            <a:avLst/>
          </a:prstGeom>
        </p:spPr>
        <p:txBody>
          <a:bodyPr vert="horz" lIns="0" tIns="45706" rIns="0" bIns="45706" rtlCol="0" anchor="ctr"/>
          <a:lstStyle>
            <a:lvl1pPr>
              <a:defRPr lang="en-US" smtClean="0">
                <a:solidFill>
                  <a:schemeClr val="tx2">
                    <a:lumMod val="75000"/>
                    <a:lumOff val="25000"/>
                  </a:schemeClr>
                </a:solidFill>
              </a:defRPr>
            </a:lvl1pPr>
          </a:lstStyle>
          <a:p>
            <a:fld id="{FC1CF07D-8B3F-4D32-B059-0039CEA46DB1}" type="slidenum">
              <a:rPr lang="en-US" smtClean="0"/>
              <a:t>‹#›</a:t>
            </a:fld>
            <a:endParaRPr lang="en-US"/>
          </a:p>
        </p:txBody>
      </p:sp>
      <p:cxnSp>
        <p:nvCxnSpPr>
          <p:cNvPr id="13" name="Straight Connector 12"/>
          <p:cNvCxnSpPr/>
          <p:nvPr userDrawn="1"/>
        </p:nvCxnSpPr>
        <p:spPr>
          <a:xfrm>
            <a:off x="10374767" y="6356353"/>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0257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 Dark">
    <p:bg>
      <p:bgPr>
        <a:solidFill>
          <a:schemeClr val="tx2"/>
        </a:solidFill>
        <a:effectLst/>
      </p:bgPr>
    </p:bg>
    <p:spTree>
      <p:nvGrpSpPr>
        <p:cNvPr id="1" name=""/>
        <p:cNvGrpSpPr/>
        <p:nvPr/>
      </p:nvGrpSpPr>
      <p:grpSpPr>
        <a:xfrm>
          <a:off x="0" y="0"/>
          <a:ext cx="0" cy="0"/>
          <a:chOff x="0" y="0"/>
          <a:chExt cx="0" cy="0"/>
        </a:xfrm>
      </p:grpSpPr>
      <p:cxnSp>
        <p:nvCxnSpPr>
          <p:cNvPr id="15" name="Straight Connector 14"/>
          <p:cNvCxnSpPr/>
          <p:nvPr userDrawn="1"/>
        </p:nvCxnSpPr>
        <p:spPr>
          <a:xfrm>
            <a:off x="838200" y="6268543"/>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44"/>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3"/>
            <a:ext cx="1297360" cy="365125"/>
          </a:xfrm>
          <a:prstGeom prst="rect">
            <a:avLst/>
          </a:prstGeom>
        </p:spPr>
        <p:txBody>
          <a:bodyPr lIns="0" rIns="0"/>
          <a:lstStyle>
            <a:lvl1pPr>
              <a:defRPr>
                <a:solidFill>
                  <a:schemeClr val="tx2">
                    <a:lumMod val="75000"/>
                    <a:lumOff val="25000"/>
                  </a:schemeClr>
                </a:solidFill>
              </a:defRPr>
            </a:lvl1pPr>
          </a:lstStyle>
          <a:p>
            <a:r>
              <a:rPr lang="en-US"/>
              <a:t>Your Date Here</a:t>
            </a:r>
          </a:p>
        </p:txBody>
      </p:sp>
      <p:sp>
        <p:nvSpPr>
          <p:cNvPr id="5" name="Footer Placeholder 4"/>
          <p:cNvSpPr>
            <a:spLocks noGrp="1"/>
          </p:cNvSpPr>
          <p:nvPr>
            <p:ph type="ftr" sz="quarter" idx="11"/>
          </p:nvPr>
        </p:nvSpPr>
        <p:spPr>
          <a:xfrm>
            <a:off x="2638642" y="6356353"/>
            <a:ext cx="6914724" cy="365125"/>
          </a:xfrm>
          <a:prstGeom prst="rect">
            <a:avLst/>
          </a:prstGeom>
        </p:spPr>
        <p:txBody>
          <a:bodyPr rIns="365600"/>
          <a:lstStyle>
            <a:lvl1pPr algn="ctr">
              <a:defRPr>
                <a:solidFill>
                  <a:schemeClr val="tx2">
                    <a:lumMod val="75000"/>
                    <a:lumOff val="25000"/>
                  </a:schemeClr>
                </a:solidFill>
              </a:defRPr>
            </a:lvl1pPr>
          </a:lstStyle>
          <a:p>
            <a:r>
              <a:rPr lang="en-US"/>
              <a:t>Your Footer Here</a:t>
            </a:r>
          </a:p>
        </p:txBody>
      </p:sp>
      <p:sp>
        <p:nvSpPr>
          <p:cNvPr id="6" name="Slide Number Placeholder 5"/>
          <p:cNvSpPr>
            <a:spLocks noGrp="1"/>
          </p:cNvSpPr>
          <p:nvPr>
            <p:ph type="sldNum" sz="quarter" idx="12"/>
          </p:nvPr>
        </p:nvSpPr>
        <p:spPr>
          <a:xfrm>
            <a:off x="10488488" y="6356353"/>
            <a:ext cx="865312" cy="365125"/>
          </a:xfrm>
          <a:prstGeom prst="rect">
            <a:avLst/>
          </a:prstGeom>
        </p:spPr>
        <p:txBody>
          <a:bodyPr vert="horz" lIns="0" tIns="45706" rIns="0" bIns="45706" rtlCol="0" anchor="ctr"/>
          <a:lstStyle>
            <a:lvl1pPr>
              <a:defRPr lang="en-US" smtClean="0">
                <a:solidFill>
                  <a:schemeClr val="tx2">
                    <a:lumMod val="75000"/>
                    <a:lumOff val="25000"/>
                  </a:schemeClr>
                </a:solidFill>
              </a:defRPr>
            </a:lvl1pPr>
          </a:lstStyle>
          <a:p>
            <a:fld id="{FC1CF07D-8B3F-4D32-B059-0039CEA46DB1}" type="slidenum">
              <a:rPr lang="en-US" smtClean="0"/>
              <a:t>‹#›</a:t>
            </a:fld>
            <a:endParaRPr lang="en-US"/>
          </a:p>
        </p:txBody>
      </p:sp>
      <p:cxnSp>
        <p:nvCxnSpPr>
          <p:cNvPr id="13" name="Straight Connector 12"/>
          <p:cNvCxnSpPr/>
          <p:nvPr userDrawn="1"/>
        </p:nvCxnSpPr>
        <p:spPr>
          <a:xfrm>
            <a:off x="10374767" y="6356353"/>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56595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Quote - Dark">
    <p:bg>
      <p:bgPr>
        <a:solidFill>
          <a:schemeClr val="tx2"/>
        </a:solidFill>
        <a:effectLst/>
      </p:bgPr>
    </p:bg>
    <p:spTree>
      <p:nvGrpSpPr>
        <p:cNvPr id="1" name=""/>
        <p:cNvGrpSpPr/>
        <p:nvPr/>
      </p:nvGrpSpPr>
      <p:grpSpPr>
        <a:xfrm>
          <a:off x="0" y="0"/>
          <a:ext cx="0" cy="0"/>
          <a:chOff x="0" y="0"/>
          <a:chExt cx="0" cy="0"/>
        </a:xfrm>
      </p:grpSpPr>
      <p:sp>
        <p:nvSpPr>
          <p:cNvPr id="9" name="Freeform: Shape 8"/>
          <p:cNvSpPr/>
          <p:nvPr userDrawn="1"/>
        </p:nvSpPr>
        <p:spPr>
          <a:xfrm>
            <a:off x="13" y="9"/>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0" name="Freeform: Shape 9"/>
          <p:cNvSpPr/>
          <p:nvPr userDrawn="1"/>
        </p:nvSpPr>
        <p:spPr>
          <a:xfrm rot="5400000">
            <a:off x="-1198956" y="3487409"/>
            <a:ext cx="5693087" cy="2471379"/>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1" name="Freeform: Shape 10"/>
          <p:cNvSpPr/>
          <p:nvPr userDrawn="1"/>
        </p:nvSpPr>
        <p:spPr>
          <a:xfrm rot="10800000" flipV="1">
            <a:off x="1423477" y="5213257"/>
            <a:ext cx="4479355"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6" name="Content Placeholder 2"/>
          <p:cNvSpPr>
            <a:spLocks noGrp="1"/>
          </p:cNvSpPr>
          <p:nvPr>
            <p:ph idx="1" hasCustomPrompt="1"/>
          </p:nvPr>
        </p:nvSpPr>
        <p:spPr>
          <a:xfrm>
            <a:off x="838200" y="2036500"/>
            <a:ext cx="10515600" cy="3379551"/>
          </a:xfrm>
          <a:prstGeom prst="rect">
            <a:avLst/>
          </a:prstGeom>
        </p:spPr>
        <p:txBody>
          <a:bodyPr lIns="0" tIns="274195" rIns="0" bIns="0" anchor="ctr">
            <a:normAutofit/>
          </a:bodyPr>
          <a:lstStyle>
            <a:lvl1pPr marL="0" indent="0" algn="r">
              <a:spcBef>
                <a:spcPts val="900"/>
              </a:spcBef>
              <a:buNone/>
              <a:defRPr sz="5500">
                <a:solidFill>
                  <a:schemeClr val="bg1"/>
                </a:solidFill>
                <a:latin typeface="+mn-lt"/>
                <a:ea typeface="Roboto" panose="02000000000000000000" pitchFamily="2" charset="0"/>
              </a:defRPr>
            </a:lvl1pPr>
            <a:lvl2pPr marL="342746" indent="0" algn="ctr">
              <a:spcBef>
                <a:spcPts val="900"/>
              </a:spcBef>
              <a:buNone/>
              <a:defRPr sz="2100">
                <a:solidFill>
                  <a:schemeClr val="bg1"/>
                </a:solidFill>
                <a:latin typeface="Roboto" panose="02000000000000000000" pitchFamily="2" charset="0"/>
                <a:ea typeface="Roboto" panose="02000000000000000000" pitchFamily="2" charset="0"/>
              </a:defRPr>
            </a:lvl2pPr>
            <a:lvl3pPr marL="685494" indent="0" algn="ctr">
              <a:spcBef>
                <a:spcPts val="900"/>
              </a:spcBef>
              <a:buNone/>
              <a:defRPr sz="1900">
                <a:solidFill>
                  <a:schemeClr val="bg1"/>
                </a:solidFill>
                <a:latin typeface="Roboto" panose="02000000000000000000" pitchFamily="2" charset="0"/>
                <a:ea typeface="Roboto" panose="02000000000000000000" pitchFamily="2" charset="0"/>
              </a:defRPr>
            </a:lvl3pPr>
            <a:lvl4pPr marL="1028235" indent="0" algn="ctr">
              <a:spcBef>
                <a:spcPts val="900"/>
              </a:spcBef>
              <a:buNone/>
              <a:defRPr sz="1500">
                <a:solidFill>
                  <a:schemeClr val="bg1"/>
                </a:solidFill>
                <a:latin typeface="Roboto" panose="02000000000000000000" pitchFamily="2" charset="0"/>
                <a:ea typeface="Roboto" panose="02000000000000000000" pitchFamily="2" charset="0"/>
              </a:defRPr>
            </a:lvl4pPr>
            <a:lvl5pPr marL="1370976" indent="0" algn="ctr">
              <a:spcBef>
                <a:spcPts val="900"/>
              </a:spcBef>
              <a:buNone/>
              <a:defRPr sz="15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15" y="5416053"/>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601" y="548683"/>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cxnSp>
        <p:nvCxnSpPr>
          <p:cNvPr id="12" name="Straight Connector 11"/>
          <p:cNvCxnSpPr/>
          <p:nvPr userDrawn="1"/>
        </p:nvCxnSpPr>
        <p:spPr>
          <a:xfrm>
            <a:off x="838200" y="6268543"/>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3"/>
            <a:ext cx="1297360" cy="365125"/>
          </a:xfrm>
          <a:prstGeom prst="rect">
            <a:avLst/>
          </a:prstGeom>
        </p:spPr>
        <p:txBody>
          <a:bodyPr lIns="0" rIns="0"/>
          <a:lstStyle>
            <a:lvl1pPr>
              <a:defRPr>
                <a:solidFill>
                  <a:schemeClr val="tx2">
                    <a:lumMod val="75000"/>
                    <a:lumOff val="25000"/>
                  </a:schemeClr>
                </a:solidFill>
              </a:defRPr>
            </a:lvl1pPr>
          </a:lstStyle>
          <a:p>
            <a:r>
              <a:rPr lang="en-US"/>
              <a:t>Your Date Here</a:t>
            </a:r>
          </a:p>
        </p:txBody>
      </p:sp>
      <p:sp>
        <p:nvSpPr>
          <p:cNvPr id="15" name="Footer Placeholder 4"/>
          <p:cNvSpPr>
            <a:spLocks noGrp="1"/>
          </p:cNvSpPr>
          <p:nvPr>
            <p:ph type="ftr" sz="quarter" idx="11"/>
          </p:nvPr>
        </p:nvSpPr>
        <p:spPr>
          <a:xfrm>
            <a:off x="2638642" y="6356353"/>
            <a:ext cx="6914724" cy="365125"/>
          </a:xfrm>
          <a:prstGeom prst="rect">
            <a:avLst/>
          </a:prstGeom>
        </p:spPr>
        <p:txBody>
          <a:bodyPr rIns="365600"/>
          <a:lstStyle>
            <a:lvl1pPr algn="ctr">
              <a:defRPr>
                <a:solidFill>
                  <a:schemeClr val="tx2">
                    <a:lumMod val="75000"/>
                    <a:lumOff val="25000"/>
                  </a:schemeClr>
                </a:solidFill>
              </a:defRPr>
            </a:lvl1pPr>
          </a:lstStyle>
          <a:p>
            <a:r>
              <a:rPr lang="en-US"/>
              <a:t>Your Footer Here</a:t>
            </a:r>
          </a:p>
        </p:txBody>
      </p:sp>
      <p:sp>
        <p:nvSpPr>
          <p:cNvPr id="16" name="Slide Number Placeholder 5"/>
          <p:cNvSpPr>
            <a:spLocks noGrp="1"/>
          </p:cNvSpPr>
          <p:nvPr>
            <p:ph type="sldNum" sz="quarter" idx="12"/>
          </p:nvPr>
        </p:nvSpPr>
        <p:spPr>
          <a:xfrm>
            <a:off x="10488488" y="6356353"/>
            <a:ext cx="865312" cy="365125"/>
          </a:xfrm>
          <a:prstGeom prst="rect">
            <a:avLst/>
          </a:prstGeom>
        </p:spPr>
        <p:txBody>
          <a:bodyPr vert="horz" lIns="0" tIns="45706" rIns="0" bIns="45706" rtlCol="0" anchor="ctr"/>
          <a:lstStyle>
            <a:lvl1pPr>
              <a:defRPr lang="en-US" smtClean="0">
                <a:solidFill>
                  <a:schemeClr val="tx2">
                    <a:lumMod val="75000"/>
                    <a:lumOff val="25000"/>
                  </a:schemeClr>
                </a:solidFill>
              </a:defRPr>
            </a:lvl1pPr>
          </a:lstStyle>
          <a:p>
            <a:fld id="{FC1CF07D-8B3F-4D32-B059-0039CEA46DB1}" type="slidenum">
              <a:rPr lang="en-US" smtClean="0"/>
              <a:t>‹#›</a:t>
            </a:fld>
            <a:endParaRPr lang="en-US"/>
          </a:p>
        </p:txBody>
      </p:sp>
      <p:cxnSp>
        <p:nvCxnSpPr>
          <p:cNvPr id="17" name="Straight Connector 16"/>
          <p:cNvCxnSpPr/>
          <p:nvPr userDrawn="1"/>
        </p:nvCxnSpPr>
        <p:spPr>
          <a:xfrm>
            <a:off x="10374767" y="6356353"/>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00619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g - Dark">
    <p:bg>
      <p:bgPr>
        <a:solidFill>
          <a:schemeClr val="tx2"/>
        </a:solidFill>
        <a:effectLst/>
      </p:bgPr>
    </p:bg>
    <p:spTree>
      <p:nvGrpSpPr>
        <p:cNvPr id="1" name=""/>
        <p:cNvGrpSpPr/>
        <p:nvPr/>
      </p:nvGrpSpPr>
      <p:grpSpPr>
        <a:xfrm>
          <a:off x="0" y="0"/>
          <a:ext cx="0" cy="0"/>
          <a:chOff x="0" y="0"/>
          <a:chExt cx="0" cy="0"/>
        </a:xfrm>
      </p:grpSpPr>
      <p:sp>
        <p:nvSpPr>
          <p:cNvPr id="12" name="Freeform: Shape 11"/>
          <p:cNvSpPr/>
          <p:nvPr userDrawn="1"/>
        </p:nvSpPr>
        <p:spPr>
          <a:xfrm>
            <a:off x="13" y="9"/>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3" name="Freeform: Shape 12"/>
          <p:cNvSpPr/>
          <p:nvPr userDrawn="1"/>
        </p:nvSpPr>
        <p:spPr>
          <a:xfrm rot="5400000">
            <a:off x="-1198956" y="3487409"/>
            <a:ext cx="5693087" cy="2471379"/>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15" name="Freeform: Shape 14"/>
          <p:cNvSpPr/>
          <p:nvPr userDrawn="1"/>
        </p:nvSpPr>
        <p:spPr>
          <a:xfrm rot="10800000" flipV="1">
            <a:off x="1423477" y="5213257"/>
            <a:ext cx="4479355"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9" name="Title 1"/>
          <p:cNvSpPr>
            <a:spLocks noGrp="1"/>
          </p:cNvSpPr>
          <p:nvPr>
            <p:ph type="title" hasCustomPrompt="1"/>
          </p:nvPr>
        </p:nvSpPr>
        <p:spPr>
          <a:xfrm>
            <a:off x="3384404" y="646617"/>
            <a:ext cx="5423201" cy="3956439"/>
          </a:xfrm>
          <a:prstGeom prst="rect">
            <a:avLst/>
          </a:prstGeom>
          <a:noFill/>
        </p:spPr>
        <p:txBody>
          <a:bodyPr vert="horz" wrap="none" lIns="91401" tIns="45706" rIns="91401" bIns="45706" rtlCol="0" anchor="ctr">
            <a:spAutoFit/>
          </a:bodyPr>
          <a:lstStyle>
            <a:lvl1pPr>
              <a:defRPr lang="en-US" sz="27900" b="1">
                <a:solidFill>
                  <a:schemeClr val="bg1"/>
                </a:solidFill>
                <a:latin typeface="+mn-lt"/>
                <a:ea typeface="+mn-ea"/>
                <a:cs typeface="+mn-cs"/>
              </a:defRPr>
            </a:lvl1pPr>
          </a:lstStyle>
          <a:p>
            <a:pPr marL="0" lvl="0" algn="ctr" defTabSz="684858"/>
            <a:r>
              <a:rPr lang="en-US"/>
              <a:t>BIG</a:t>
            </a:r>
          </a:p>
        </p:txBody>
      </p:sp>
      <p:sp>
        <p:nvSpPr>
          <p:cNvPr id="10" name="Text Placeholder 2"/>
          <p:cNvSpPr>
            <a:spLocks noGrp="1"/>
          </p:cNvSpPr>
          <p:nvPr>
            <p:ph type="body" idx="1"/>
          </p:nvPr>
        </p:nvSpPr>
        <p:spPr>
          <a:xfrm>
            <a:off x="2809877" y="5565923"/>
            <a:ext cx="6572251" cy="790428"/>
          </a:xfrm>
          <a:prstGeom prst="rect">
            <a:avLst/>
          </a:prstGeom>
        </p:spPr>
        <p:txBody>
          <a:bodyPr/>
          <a:lstStyle>
            <a:lvl1pPr marL="0" indent="0" algn="ctr">
              <a:buNone/>
              <a:defRPr sz="1900">
                <a:solidFill>
                  <a:schemeClr val="accent2"/>
                </a:solidFill>
              </a:defRPr>
            </a:lvl1pPr>
            <a:lvl2pPr marL="342746" indent="0">
              <a:buNone/>
              <a:defRPr sz="1500">
                <a:solidFill>
                  <a:schemeClr val="tx1">
                    <a:tint val="75000"/>
                  </a:schemeClr>
                </a:solidFill>
              </a:defRPr>
            </a:lvl2pPr>
            <a:lvl3pPr marL="685494" indent="0">
              <a:buNone/>
              <a:defRPr sz="1300">
                <a:solidFill>
                  <a:schemeClr val="tx1">
                    <a:tint val="75000"/>
                  </a:schemeClr>
                </a:solidFill>
              </a:defRPr>
            </a:lvl3pPr>
            <a:lvl4pPr marL="1028235" indent="0">
              <a:buNone/>
              <a:defRPr sz="1200">
                <a:solidFill>
                  <a:schemeClr val="tx1">
                    <a:tint val="75000"/>
                  </a:schemeClr>
                </a:solidFill>
              </a:defRPr>
            </a:lvl4pPr>
            <a:lvl5pPr marL="1370976" indent="0">
              <a:buNone/>
              <a:defRPr sz="1200">
                <a:solidFill>
                  <a:schemeClr val="tx1">
                    <a:tint val="75000"/>
                  </a:schemeClr>
                </a:solidFill>
              </a:defRPr>
            </a:lvl5pPr>
            <a:lvl6pPr marL="1713719" indent="0">
              <a:buNone/>
              <a:defRPr sz="1200">
                <a:solidFill>
                  <a:schemeClr val="tx1">
                    <a:tint val="75000"/>
                  </a:schemeClr>
                </a:solidFill>
              </a:defRPr>
            </a:lvl6pPr>
            <a:lvl7pPr marL="2056460" indent="0">
              <a:buNone/>
              <a:defRPr sz="1200">
                <a:solidFill>
                  <a:schemeClr val="tx1">
                    <a:tint val="75000"/>
                  </a:schemeClr>
                </a:solidFill>
              </a:defRPr>
            </a:lvl7pPr>
            <a:lvl8pPr marL="2399206" indent="0">
              <a:buNone/>
              <a:defRPr sz="1200">
                <a:solidFill>
                  <a:schemeClr val="tx1">
                    <a:tint val="75000"/>
                  </a:schemeClr>
                </a:solidFill>
              </a:defRPr>
            </a:lvl8pPr>
            <a:lvl9pPr marL="2741951" indent="0">
              <a:buNone/>
              <a:defRPr sz="12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1" y="4381103"/>
            <a:ext cx="4127500" cy="977900"/>
          </a:xfrm>
          <a:prstGeom prst="rect">
            <a:avLst/>
          </a:prstGeom>
        </p:spPr>
        <p:txBody>
          <a:bodyPr>
            <a:noAutofit/>
          </a:bodyPr>
          <a:lstStyle>
            <a:lvl1pPr marL="0" indent="0" algn="ctr">
              <a:buNone/>
              <a:defRPr sz="4000" b="1">
                <a:solidFill>
                  <a:schemeClr val="accent1"/>
                </a:solidFill>
              </a:defRPr>
            </a:lvl1pPr>
            <a:lvl2pPr marL="342746" indent="0" algn="ctr">
              <a:buNone/>
              <a:defRPr sz="3600" b="1">
                <a:solidFill>
                  <a:schemeClr val="accent3"/>
                </a:solidFill>
              </a:defRPr>
            </a:lvl2pPr>
            <a:lvl3pPr marL="685494" indent="0" algn="ctr">
              <a:buNone/>
              <a:defRPr sz="3300" b="1">
                <a:solidFill>
                  <a:schemeClr val="accent3"/>
                </a:solidFill>
              </a:defRPr>
            </a:lvl3pPr>
            <a:lvl4pPr marL="1028235" indent="0" algn="ctr">
              <a:buNone/>
              <a:defRPr sz="3100" b="1">
                <a:solidFill>
                  <a:schemeClr val="accent3"/>
                </a:solidFill>
              </a:defRPr>
            </a:lvl4pPr>
            <a:lvl5pPr marL="1370976" indent="0" algn="ctr">
              <a:buNone/>
              <a:defRPr sz="3100" b="1">
                <a:solidFill>
                  <a:schemeClr val="accent3"/>
                </a:solidFill>
              </a:defRPr>
            </a:lvl5pPr>
          </a:lstStyle>
          <a:p>
            <a:pPr lvl="0"/>
            <a:r>
              <a:rPr lang="en-US"/>
              <a:t>…is beautiful</a:t>
            </a:r>
          </a:p>
        </p:txBody>
      </p:sp>
      <p:cxnSp>
        <p:nvCxnSpPr>
          <p:cNvPr id="16" name="Straight Connector 15"/>
          <p:cNvCxnSpPr/>
          <p:nvPr userDrawn="1"/>
        </p:nvCxnSpPr>
        <p:spPr>
          <a:xfrm>
            <a:off x="838200" y="6268543"/>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3"/>
            <a:ext cx="1297360" cy="365125"/>
          </a:xfrm>
          <a:prstGeom prst="rect">
            <a:avLst/>
          </a:prstGeom>
        </p:spPr>
        <p:txBody>
          <a:bodyPr lIns="0" rIns="0"/>
          <a:lstStyle>
            <a:lvl1pPr>
              <a:defRPr>
                <a:solidFill>
                  <a:schemeClr val="tx2">
                    <a:lumMod val="75000"/>
                    <a:lumOff val="25000"/>
                  </a:schemeClr>
                </a:solidFill>
              </a:defRPr>
            </a:lvl1pPr>
          </a:lstStyle>
          <a:p>
            <a:r>
              <a:rPr lang="en-US"/>
              <a:t>Your Date Here</a:t>
            </a:r>
          </a:p>
        </p:txBody>
      </p:sp>
      <p:sp>
        <p:nvSpPr>
          <p:cNvPr id="22" name="Footer Placeholder 4"/>
          <p:cNvSpPr>
            <a:spLocks noGrp="1"/>
          </p:cNvSpPr>
          <p:nvPr>
            <p:ph type="ftr" sz="quarter" idx="11"/>
          </p:nvPr>
        </p:nvSpPr>
        <p:spPr>
          <a:xfrm>
            <a:off x="2638642" y="6356353"/>
            <a:ext cx="6914724" cy="365125"/>
          </a:xfrm>
          <a:prstGeom prst="rect">
            <a:avLst/>
          </a:prstGeom>
        </p:spPr>
        <p:txBody>
          <a:bodyPr rIns="365600"/>
          <a:lstStyle>
            <a:lvl1pPr algn="ctr">
              <a:defRPr>
                <a:solidFill>
                  <a:schemeClr val="tx2">
                    <a:lumMod val="75000"/>
                    <a:lumOff val="25000"/>
                  </a:schemeClr>
                </a:solidFill>
              </a:defRPr>
            </a:lvl1pPr>
          </a:lstStyle>
          <a:p>
            <a:r>
              <a:rPr lang="en-US"/>
              <a:t>Your Footer Here</a:t>
            </a:r>
          </a:p>
        </p:txBody>
      </p:sp>
      <p:sp>
        <p:nvSpPr>
          <p:cNvPr id="23" name="Slide Number Placeholder 5"/>
          <p:cNvSpPr>
            <a:spLocks noGrp="1"/>
          </p:cNvSpPr>
          <p:nvPr>
            <p:ph type="sldNum" sz="quarter" idx="12"/>
          </p:nvPr>
        </p:nvSpPr>
        <p:spPr>
          <a:xfrm>
            <a:off x="10488488" y="6356353"/>
            <a:ext cx="865312" cy="365125"/>
          </a:xfrm>
          <a:prstGeom prst="rect">
            <a:avLst/>
          </a:prstGeom>
        </p:spPr>
        <p:txBody>
          <a:bodyPr vert="horz" lIns="0" tIns="45706" rIns="0" bIns="45706" rtlCol="0" anchor="ctr"/>
          <a:lstStyle>
            <a:lvl1pPr>
              <a:defRPr lang="en-US" smtClean="0">
                <a:solidFill>
                  <a:schemeClr val="tx2">
                    <a:lumMod val="75000"/>
                    <a:lumOff val="25000"/>
                  </a:schemeClr>
                </a:solidFill>
              </a:defRPr>
            </a:lvl1pPr>
          </a:lstStyle>
          <a:p>
            <a:fld id="{FC1CF07D-8B3F-4D32-B059-0039CEA46DB1}" type="slidenum">
              <a:rPr lang="en-US" smtClean="0"/>
              <a:t>‹#›</a:t>
            </a:fld>
            <a:endParaRPr lang="en-US"/>
          </a:p>
        </p:txBody>
      </p:sp>
      <p:cxnSp>
        <p:nvCxnSpPr>
          <p:cNvPr id="24" name="Straight Connector 23"/>
          <p:cNvCxnSpPr/>
          <p:nvPr userDrawn="1"/>
        </p:nvCxnSpPr>
        <p:spPr>
          <a:xfrm>
            <a:off x="10374767" y="6356353"/>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899383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5" y="4"/>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9" y="4851131"/>
            <a:ext cx="5842171" cy="1067644"/>
          </a:xfrm>
          <a:prstGeom prst="rect">
            <a:avLst/>
          </a:prstGeom>
        </p:spPr>
        <p:txBody>
          <a:bodyPr lIns="274195" rIns="0" anchor="b">
            <a:noAutofit/>
          </a:bodyPr>
          <a:lstStyle>
            <a:lvl1pPr algn="l">
              <a:defRPr sz="40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9" y="5949294"/>
            <a:ext cx="5842171" cy="383154"/>
          </a:xfrm>
          <a:prstGeom prst="rect">
            <a:avLst/>
          </a:prstGeom>
        </p:spPr>
        <p:txBody>
          <a:bodyPr wrap="square" lIns="274195" rIns="0">
            <a:spAutoFit/>
          </a:bodyPr>
          <a:lstStyle>
            <a:lvl1pPr marL="0" indent="0" algn="l">
              <a:buNone/>
              <a:defRPr sz="2100">
                <a:solidFill>
                  <a:schemeClr val="tx2">
                    <a:lumMod val="50000"/>
                    <a:lumOff val="50000"/>
                  </a:schemeClr>
                </a:solidFill>
              </a:defRPr>
            </a:lvl1pPr>
            <a:lvl2pPr marL="342746" indent="0" algn="ctr">
              <a:buNone/>
              <a:defRPr sz="1500"/>
            </a:lvl2pPr>
            <a:lvl3pPr marL="685494" indent="0" algn="ctr">
              <a:buNone/>
              <a:defRPr sz="1300"/>
            </a:lvl3pPr>
            <a:lvl4pPr marL="1028235" indent="0" algn="ctr">
              <a:buNone/>
              <a:defRPr sz="1200"/>
            </a:lvl4pPr>
            <a:lvl5pPr marL="1370976" indent="0" algn="ctr">
              <a:buNone/>
              <a:defRPr sz="1200"/>
            </a:lvl5pPr>
            <a:lvl6pPr marL="1713719" indent="0" algn="ctr">
              <a:buNone/>
              <a:defRPr sz="1200"/>
            </a:lvl6pPr>
            <a:lvl7pPr marL="2056460" indent="0" algn="ctr">
              <a:buNone/>
              <a:defRPr sz="1200"/>
            </a:lvl7pPr>
            <a:lvl8pPr marL="2399206" indent="0" algn="ctr">
              <a:buNone/>
              <a:defRPr sz="1200"/>
            </a:lvl8pPr>
            <a:lvl9pPr marL="2741951" indent="0" algn="ctr">
              <a:buNone/>
              <a:defRPr sz="1200"/>
            </a:lvl9pPr>
          </a:lstStyle>
          <a:p>
            <a:r>
              <a:rPr lang="en-US"/>
              <a:t>Click to edit Master subtitle style</a:t>
            </a:r>
          </a:p>
        </p:txBody>
      </p:sp>
    </p:spTree>
    <p:extLst>
      <p:ext uri="{BB962C8B-B14F-4D97-AF65-F5344CB8AC3E}">
        <p14:creationId xmlns:p14="http://schemas.microsoft.com/office/powerpoint/2010/main" val="337797181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a:endParaRPr lang="en-US" sz="1300"/>
          </a:p>
        </p:txBody>
      </p:sp>
      <p:sp>
        <p:nvSpPr>
          <p:cNvPr id="8" name="Picture Placeholder 7"/>
          <p:cNvSpPr>
            <a:spLocks noGrp="1"/>
          </p:cNvSpPr>
          <p:nvPr>
            <p:ph type="pic" sz="quarter" idx="13"/>
          </p:nvPr>
        </p:nvSpPr>
        <p:spPr>
          <a:xfrm>
            <a:off x="0" y="16"/>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2"/>
            <a:ext cx="11377264" cy="1533717"/>
          </a:xfrm>
          <a:prstGeom prst="rect">
            <a:avLst/>
          </a:prstGeom>
        </p:spPr>
        <p:txBody>
          <a:bodyPr lIns="274195" rIns="274195" anchor="ctr">
            <a:noAutofit/>
          </a:bodyPr>
          <a:lstStyle>
            <a:lvl1pPr algn="ctr">
              <a:defRPr sz="36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21789826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9"/>
            <a:ext cx="9144000" cy="1655763"/>
          </a:xfrm>
        </p:spPr>
        <p:txBody>
          <a:bodyPr/>
          <a:lstStyle>
            <a:lvl1pPr marL="0" indent="0" algn="ctr">
              <a:buNone/>
              <a:defRPr sz="2400"/>
            </a:lvl1pPr>
            <a:lvl2pPr marL="456990" indent="0" algn="ctr">
              <a:buNone/>
              <a:defRPr sz="2000"/>
            </a:lvl2pPr>
            <a:lvl3pPr marL="913982" indent="0" algn="ctr">
              <a:buNone/>
              <a:defRPr sz="1900"/>
            </a:lvl3pPr>
            <a:lvl4pPr marL="1370976" indent="0" algn="ctr">
              <a:buNone/>
              <a:defRPr sz="1600"/>
            </a:lvl4pPr>
            <a:lvl5pPr marL="1827969" indent="0" algn="ctr">
              <a:buNone/>
              <a:defRPr sz="1600"/>
            </a:lvl5pPr>
            <a:lvl6pPr marL="2284965" indent="0" algn="ctr">
              <a:buNone/>
              <a:defRPr sz="1600"/>
            </a:lvl6pPr>
            <a:lvl7pPr marL="2741951" indent="0" algn="ctr">
              <a:buNone/>
              <a:defRPr sz="1600"/>
            </a:lvl7pPr>
            <a:lvl8pPr marL="3198943" indent="0" algn="ctr">
              <a:buNone/>
              <a:defRPr sz="1600"/>
            </a:lvl8pPr>
            <a:lvl9pPr marL="3655931"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DE934FF-F4E1-47C5-9CA5-30A81DDE2BE4}" type="datetimeFigureOut">
              <a:rPr lang="en-US" smtClean="0"/>
              <a:t>4/25/2022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t>‹#›</a:t>
            </a:fld>
            <a:endParaRPr lang="en-US"/>
          </a:p>
        </p:txBody>
      </p:sp>
    </p:spTree>
    <p:extLst>
      <p:ext uri="{BB962C8B-B14F-4D97-AF65-F5344CB8AC3E}">
        <p14:creationId xmlns:p14="http://schemas.microsoft.com/office/powerpoint/2010/main" val="193534764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E934FF-F4E1-47C5-9CA5-30A81DDE2BE4}" type="datetimeFigureOut">
              <a:rPr lang="en-US" smtClean="0"/>
              <a:t>4/25/2022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t>‹#›</a:t>
            </a:fld>
            <a:endParaRPr lang="en-US"/>
          </a:p>
        </p:txBody>
      </p:sp>
    </p:spTree>
    <p:extLst>
      <p:ext uri="{BB962C8B-B14F-4D97-AF65-F5344CB8AC3E}">
        <p14:creationId xmlns:p14="http://schemas.microsoft.com/office/powerpoint/2010/main" val="31856482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5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6990" indent="0">
              <a:buNone/>
              <a:defRPr sz="2000">
                <a:solidFill>
                  <a:schemeClr val="tx1">
                    <a:tint val="75000"/>
                  </a:schemeClr>
                </a:solidFill>
              </a:defRPr>
            </a:lvl2pPr>
            <a:lvl3pPr marL="913982" indent="0">
              <a:buNone/>
              <a:defRPr sz="1900">
                <a:solidFill>
                  <a:schemeClr val="tx1">
                    <a:tint val="75000"/>
                  </a:schemeClr>
                </a:solidFill>
              </a:defRPr>
            </a:lvl3pPr>
            <a:lvl4pPr marL="1370976" indent="0">
              <a:buNone/>
              <a:defRPr sz="1600">
                <a:solidFill>
                  <a:schemeClr val="tx1">
                    <a:tint val="75000"/>
                  </a:schemeClr>
                </a:solidFill>
              </a:defRPr>
            </a:lvl4pPr>
            <a:lvl5pPr marL="1827969" indent="0">
              <a:buNone/>
              <a:defRPr sz="1600">
                <a:solidFill>
                  <a:schemeClr val="tx1">
                    <a:tint val="75000"/>
                  </a:schemeClr>
                </a:solidFill>
              </a:defRPr>
            </a:lvl5pPr>
            <a:lvl6pPr marL="2284965" indent="0">
              <a:buNone/>
              <a:defRPr sz="1600">
                <a:solidFill>
                  <a:schemeClr val="tx1">
                    <a:tint val="75000"/>
                  </a:schemeClr>
                </a:solidFill>
              </a:defRPr>
            </a:lvl6pPr>
            <a:lvl7pPr marL="2741951" indent="0">
              <a:buNone/>
              <a:defRPr sz="1600">
                <a:solidFill>
                  <a:schemeClr val="tx1">
                    <a:tint val="75000"/>
                  </a:schemeClr>
                </a:solidFill>
              </a:defRPr>
            </a:lvl7pPr>
            <a:lvl8pPr marL="3198943" indent="0">
              <a:buNone/>
              <a:defRPr sz="1600">
                <a:solidFill>
                  <a:schemeClr val="tx1">
                    <a:tint val="75000"/>
                  </a:schemeClr>
                </a:solidFill>
              </a:defRPr>
            </a:lvl8pPr>
            <a:lvl9pPr marL="3655931"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E934FF-F4E1-47C5-9CA5-30A81DDE2BE4}" type="datetimeFigureOut">
              <a:rPr lang="en-US" smtClean="0"/>
              <a:t>4/25/2022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t>‹#›</a:t>
            </a:fld>
            <a:endParaRPr lang="en-US"/>
          </a:p>
        </p:txBody>
      </p:sp>
    </p:spTree>
    <p:extLst>
      <p:ext uri="{BB962C8B-B14F-4D97-AF65-F5344CB8AC3E}">
        <p14:creationId xmlns:p14="http://schemas.microsoft.com/office/powerpoint/2010/main" val="4145376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79376" y="2325436"/>
            <a:ext cx="11305256" cy="4343924"/>
          </a:xfrm>
          <a:prstGeom prst="rect">
            <a:avLst/>
          </a:prstGeom>
        </p:spPr>
        <p:txBody>
          <a:bodyPr lIns="79370" tIns="39685" rIns="79370" bIns="39685"/>
          <a:lstStyle>
            <a:lvl1pPr marL="0" indent="0">
              <a:buClr>
                <a:schemeClr val="tx1"/>
              </a:buClr>
              <a:buFontTx/>
              <a:buNone/>
              <a:defRPr>
                <a:solidFill>
                  <a:schemeClr val="tx1"/>
                </a:solidFill>
                <a:latin typeface="Segoe UI Light" pitchFamily="34" charset="0"/>
              </a:defRPr>
            </a:lvl1pPr>
            <a:lvl2pPr marL="248275" indent="0">
              <a:buClr>
                <a:schemeClr val="tx1"/>
              </a:buClr>
              <a:buFontTx/>
              <a:buNone/>
              <a:defRPr>
                <a:solidFill>
                  <a:schemeClr val="tx1">
                    <a:lumMod val="65000"/>
                    <a:lumOff val="35000"/>
                  </a:schemeClr>
                </a:solidFill>
                <a:latin typeface="Segoe UI Light" pitchFamily="34" charset="0"/>
              </a:defRPr>
            </a:lvl2pPr>
            <a:lvl3pPr marL="479852" indent="0">
              <a:buClr>
                <a:schemeClr val="tx1"/>
              </a:buClr>
              <a:buFontTx/>
              <a:buNone/>
              <a:defRPr>
                <a:solidFill>
                  <a:schemeClr val="bg1">
                    <a:lumMod val="50000"/>
                  </a:schemeClr>
                </a:solidFill>
                <a:latin typeface="Segoe UI Light" pitchFamily="34" charset="0"/>
              </a:defRPr>
            </a:lvl3pPr>
          </a:lstStyle>
          <a:p>
            <a:pPr lvl="0"/>
            <a:r>
              <a:rPr lang="en-US"/>
              <a:t>Click to edit Master text styles</a:t>
            </a:r>
          </a:p>
          <a:p>
            <a:pPr lvl="1"/>
            <a:r>
              <a:rPr lang="en-US"/>
              <a:t>Second level</a:t>
            </a:r>
          </a:p>
          <a:p>
            <a:pPr lvl="2"/>
            <a:r>
              <a:rPr lang="en-US"/>
              <a:t>Third level</a:t>
            </a:r>
          </a:p>
        </p:txBody>
      </p:sp>
      <p:sp>
        <p:nvSpPr>
          <p:cNvPr id="6" name="Rectangle 5"/>
          <p:cNvSpPr/>
          <p:nvPr userDrawn="1"/>
        </p:nvSpPr>
        <p:spPr>
          <a:xfrm>
            <a:off x="0" y="260649"/>
            <a:ext cx="239349" cy="792088"/>
          </a:xfrm>
          <a:prstGeom prst="rect">
            <a:avLst/>
          </a:prstGeom>
          <a:solidFill>
            <a:srgbClr val="1BA1E2"/>
          </a:solidFill>
          <a:ln>
            <a:noFill/>
          </a:ln>
        </p:spPr>
        <p:style>
          <a:lnRef idx="2">
            <a:schemeClr val="accent1">
              <a:shade val="50000"/>
            </a:schemeClr>
          </a:lnRef>
          <a:fillRef idx="1">
            <a:schemeClr val="accent1"/>
          </a:fillRef>
          <a:effectRef idx="0">
            <a:schemeClr val="accent1"/>
          </a:effectRef>
          <a:fontRef idx="minor">
            <a:schemeClr val="lt1"/>
          </a:fontRef>
        </p:style>
        <p:txBody>
          <a:bodyPr lIns="79370" tIns="39685" rIns="79370" bIns="39685" rtlCol="0" anchor="ctr"/>
          <a:lstStyle/>
          <a:p>
            <a:pPr algn="ctr" defTabSz="892912"/>
            <a:endParaRPr lang="en-GB" sz="1800">
              <a:solidFill>
                <a:prstClr val="white"/>
              </a:solidFill>
              <a:latin typeface="Segoe WP" pitchFamily="34" charset="0"/>
            </a:endParaRPr>
          </a:p>
        </p:txBody>
      </p:sp>
      <p:sp>
        <p:nvSpPr>
          <p:cNvPr id="5" name="Rectangle 4"/>
          <p:cNvSpPr/>
          <p:nvPr userDrawn="1"/>
        </p:nvSpPr>
        <p:spPr>
          <a:xfrm>
            <a:off x="0" y="1285862"/>
            <a:ext cx="12192000" cy="806451"/>
          </a:xfrm>
          <a:prstGeom prst="rect">
            <a:avLst/>
          </a:prstGeom>
          <a:solidFill>
            <a:srgbClr val="00B0F0">
              <a:alpha val="21000"/>
            </a:srgbClr>
          </a:solidFill>
          <a:ln>
            <a:noFill/>
          </a:ln>
          <a:effectLst/>
        </p:spPr>
        <p:style>
          <a:lnRef idx="1">
            <a:schemeClr val="accent1"/>
          </a:lnRef>
          <a:fillRef idx="3">
            <a:schemeClr val="accent1"/>
          </a:fillRef>
          <a:effectRef idx="2">
            <a:schemeClr val="accent1"/>
          </a:effectRef>
          <a:fontRef idx="minor">
            <a:schemeClr val="lt1"/>
          </a:fontRef>
        </p:style>
        <p:txBody>
          <a:bodyPr lIns="119052" tIns="59526" rIns="119052" bIns="59526" anchor="ctr"/>
          <a:lstStyle/>
          <a:p>
            <a:pPr algn="ctr" defTabSz="892912">
              <a:defRPr/>
            </a:pPr>
            <a:endParaRPr lang="en-US" sz="1800" dirty="0">
              <a:solidFill>
                <a:prstClr val="white"/>
              </a:solidFill>
            </a:endParaRPr>
          </a:p>
        </p:txBody>
      </p:sp>
      <p:sp>
        <p:nvSpPr>
          <p:cNvPr id="9" name="Title 1"/>
          <p:cNvSpPr>
            <a:spLocks noGrp="1"/>
          </p:cNvSpPr>
          <p:nvPr>
            <p:ph type="title"/>
          </p:nvPr>
        </p:nvSpPr>
        <p:spPr>
          <a:xfrm>
            <a:off x="0" y="1268760"/>
            <a:ext cx="12192000" cy="778098"/>
          </a:xfrm>
          <a:prstGeom prst="rect">
            <a:avLst/>
          </a:prstGeom>
        </p:spPr>
        <p:txBody>
          <a:bodyPr lIns="79370" tIns="39685" rIns="79370" bIns="39685" anchor="ctr"/>
          <a:lstStyle>
            <a:lvl1pPr algn="ctr">
              <a:defRPr sz="3900" b="1">
                <a:solidFill>
                  <a:schemeClr val="tx1"/>
                </a:solidFill>
                <a:latin typeface="Calibri" charset="0"/>
                <a:ea typeface="Calibri" charset="0"/>
                <a:cs typeface="Calibri" charset="0"/>
              </a:defRPr>
            </a:lvl1pPr>
          </a:lstStyle>
          <a:p>
            <a:r>
              <a:rPr lang="en-US"/>
              <a:t>Click to edit Master title style</a:t>
            </a:r>
            <a:endParaRPr lang="en-GB" dirty="0"/>
          </a:p>
        </p:txBody>
      </p:sp>
      <p:cxnSp>
        <p:nvCxnSpPr>
          <p:cNvPr id="7" name="Straight Connector 6">
            <a:extLst>
              <a:ext uri="{FF2B5EF4-FFF2-40B4-BE49-F238E27FC236}">
                <a16:creationId xmlns="" xmlns:a16="http://schemas.microsoft.com/office/drawing/2014/main" id="{BC3D38B3-3812-4EBE-B4B0-7E59E1B3F198}"/>
              </a:ext>
            </a:extLst>
          </p:cNvPr>
          <p:cNvCxnSpPr/>
          <p:nvPr userDrawn="1"/>
        </p:nvCxnSpPr>
        <p:spPr>
          <a:xfrm>
            <a:off x="920416" y="317223"/>
            <a:ext cx="0" cy="693583"/>
          </a:xfrm>
          <a:prstGeom prst="line">
            <a:avLst/>
          </a:prstGeom>
          <a:ln w="76200">
            <a:solidFill>
              <a:srgbClr val="00B0F0"/>
            </a:solidFill>
          </a:ln>
        </p:spPr>
        <p:style>
          <a:lnRef idx="1">
            <a:schemeClr val="accent5"/>
          </a:lnRef>
          <a:fillRef idx="0">
            <a:schemeClr val="accent5"/>
          </a:fillRef>
          <a:effectRef idx="0">
            <a:schemeClr val="accent5"/>
          </a:effectRef>
          <a:fontRef idx="minor">
            <a:schemeClr val="tx1"/>
          </a:fontRef>
        </p:style>
      </p:cxnSp>
      <p:sp>
        <p:nvSpPr>
          <p:cNvPr id="8" name="TextBox 7">
            <a:extLst>
              <a:ext uri="{FF2B5EF4-FFF2-40B4-BE49-F238E27FC236}">
                <a16:creationId xmlns="" xmlns:a16="http://schemas.microsoft.com/office/drawing/2014/main" id="{CBFE1123-BE49-49A7-8900-A44CC95311EA}"/>
              </a:ext>
            </a:extLst>
          </p:cNvPr>
          <p:cNvSpPr txBox="1"/>
          <p:nvPr userDrawn="1"/>
        </p:nvSpPr>
        <p:spPr>
          <a:xfrm>
            <a:off x="983433" y="364477"/>
            <a:ext cx="5163519" cy="634143"/>
          </a:xfrm>
          <a:prstGeom prst="rect">
            <a:avLst/>
          </a:prstGeom>
          <a:noFill/>
        </p:spPr>
        <p:txBody>
          <a:bodyPr wrap="none" lIns="79370" tIns="39685" rIns="79370" bIns="39685" rtlCol="0">
            <a:spAutoFit/>
          </a:bodyPr>
          <a:lstStyle/>
          <a:p>
            <a:pPr defTabSz="892912"/>
            <a:r>
              <a:rPr lang="en-US" sz="1200" b="1" spc="293" dirty="0">
                <a:solidFill>
                  <a:prstClr val="black"/>
                </a:solidFill>
              </a:rPr>
              <a:t>KEMENTERIAN PENDAYAGUNAAN APARATUR NEGARA</a:t>
            </a:r>
          </a:p>
          <a:p>
            <a:pPr defTabSz="892912"/>
            <a:r>
              <a:rPr lang="en-US" sz="1200" b="1" spc="293" dirty="0">
                <a:solidFill>
                  <a:prstClr val="black"/>
                </a:solidFill>
              </a:rPr>
              <a:t>DAN REFORMASI BIROKRASI</a:t>
            </a:r>
          </a:p>
          <a:p>
            <a:pPr defTabSz="892912"/>
            <a:r>
              <a:rPr lang="en-US" sz="1200" b="1" spc="293" dirty="0">
                <a:solidFill>
                  <a:prstClr val="black"/>
                </a:solidFill>
              </a:rPr>
              <a:t>REPUBLIK INDONESIA</a:t>
            </a:r>
            <a:endParaRPr lang="id-ID" sz="1200" b="1" spc="293" dirty="0">
              <a:solidFill>
                <a:prstClr val="black"/>
              </a:solidFill>
            </a:endParaRPr>
          </a:p>
        </p:txBody>
      </p:sp>
      <p:pic>
        <p:nvPicPr>
          <p:cNvPr id="10" name="Picture 9">
            <a:extLst>
              <a:ext uri="{FF2B5EF4-FFF2-40B4-BE49-F238E27FC236}">
                <a16:creationId xmlns="" xmlns:a16="http://schemas.microsoft.com/office/drawing/2014/main" id="{FF4A9B0E-C20E-49B2-9BA0-BC50865488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6034" y="364477"/>
            <a:ext cx="817399" cy="621115"/>
          </a:xfrm>
          <a:prstGeom prst="rect">
            <a:avLst/>
          </a:prstGeom>
        </p:spPr>
      </p:pic>
    </p:spTree>
    <p:extLst>
      <p:ext uri="{BB962C8B-B14F-4D97-AF65-F5344CB8AC3E}">
        <p14:creationId xmlns:p14="http://schemas.microsoft.com/office/powerpoint/2010/main" val="721721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700"/>
                                        <p:tgtEl>
                                          <p:spTgt spid="3">
                                            <p:txEl>
                                              <p:pRg st="0" end="0"/>
                                            </p:txEl>
                                          </p:spTgt>
                                        </p:tgtEl>
                                      </p:cBhvr>
                                    </p:animEffect>
                                  </p:childTnLst>
                                </p:cTn>
                              </p:par>
                              <p:par>
                                <p:cTn id="8" presetID="10" presetClass="entr" presetSubtype="0" fill="hold" grpId="0" nodeType="withEffect">
                                  <p:stCondLst>
                                    <p:cond delay="9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700"/>
                                        <p:tgtEl>
                                          <p:spTgt spid="3">
                                            <p:txEl>
                                              <p:pRg st="1" end="1"/>
                                            </p:txEl>
                                          </p:spTgt>
                                        </p:tgtEl>
                                      </p:cBhvr>
                                    </p:animEffect>
                                  </p:childTnLst>
                                </p:cTn>
                              </p:par>
                              <p:par>
                                <p:cTn id="11" presetID="10" presetClass="entr" presetSubtype="0" fill="hold" grpId="0" nodeType="withEffect">
                                  <p:stCondLst>
                                    <p:cond delay="11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600"/>
                                        <p:tgtEl>
                                          <p:spTgt spid="3">
                                            <p:txEl>
                                              <p:pRg st="2" end="2"/>
                                            </p:txEl>
                                          </p:spTgt>
                                        </p:tgtEl>
                                      </p:cBhvr>
                                    </p:animEffect>
                                  </p:childTnLst>
                                </p:cTn>
                              </p:par>
                              <p:par>
                                <p:cTn id="14" presetID="42" presetClass="path" presetSubtype="0" accel="50000" decel="50000" fill="hold" grpId="1" nodeType="withEffect">
                                  <p:stCondLst>
                                    <p:cond delay="500"/>
                                  </p:stCondLst>
                                  <p:childTnLst>
                                    <p:animMotion origin="layout" path="M 5.55556E-7 1.85185E-6 L -0.02361 1.85185E-6 " pathEditMode="relative" rAng="0" ptsTypes="AA">
                                      <p:cBhvr>
                                        <p:cTn id="15" dur="1200" fill="hold"/>
                                        <p:tgtEl>
                                          <p:spTgt spid="3">
                                            <p:txEl>
                                              <p:pRg st="0" end="0"/>
                                            </p:txEl>
                                          </p:spTgt>
                                        </p:tgtEl>
                                        <p:attrNameLst>
                                          <p:attrName>ppt_x</p:attrName>
                                          <p:attrName>ppt_y</p:attrName>
                                        </p:attrNameLst>
                                      </p:cBhvr>
                                      <p:rCtr x="-1181" y="0"/>
                                    </p:animMotion>
                                  </p:childTnLst>
                                </p:cTn>
                              </p:par>
                              <p:par>
                                <p:cTn id="16" presetID="42" presetClass="path" presetSubtype="0" accel="50000" decel="50000" fill="hold" grpId="1" nodeType="withEffect">
                                  <p:stCondLst>
                                    <p:cond delay="700"/>
                                  </p:stCondLst>
                                  <p:childTnLst>
                                    <p:animMotion origin="layout" path="M 0.02361 7.40741E-7 L -1.66667E-6 7.40741E-7 " pathEditMode="relative" rAng="0" ptsTypes="AA">
                                      <p:cBhvr>
                                        <p:cTn id="17" dur="1100" fill="hold"/>
                                        <p:tgtEl>
                                          <p:spTgt spid="3">
                                            <p:txEl>
                                              <p:pRg st="1" end="1"/>
                                            </p:txEl>
                                          </p:spTgt>
                                        </p:tgtEl>
                                        <p:attrNameLst>
                                          <p:attrName>ppt_x</p:attrName>
                                          <p:attrName>ppt_y</p:attrName>
                                        </p:attrNameLst>
                                      </p:cBhvr>
                                      <p:rCtr x="-1181" y="0"/>
                                    </p:animMotion>
                                  </p:childTnLst>
                                </p:cTn>
                              </p:par>
                              <p:par>
                                <p:cTn id="18" presetID="42" presetClass="path" presetSubtype="0" accel="50000" decel="50000" fill="hold" grpId="1" nodeType="withEffect">
                                  <p:stCondLst>
                                    <p:cond delay="1000"/>
                                  </p:stCondLst>
                                  <p:childTnLst>
                                    <p:animMotion origin="layout" path="M 0.04479 0.00857 L 0.02899 0.00857 " pathEditMode="relative" rAng="0" ptsTypes="AA">
                                      <p:cBhvr>
                                        <p:cTn id="19" dur="900" fill="hold"/>
                                        <p:tgtEl>
                                          <p:spTgt spid="3">
                                            <p:txEl>
                                              <p:pRg st="2" end="2"/>
                                            </p:txEl>
                                          </p:spTgt>
                                        </p:tgtEl>
                                        <p:attrNameLst>
                                          <p:attrName>ppt_x</p:attrName>
                                          <p:attrName>ppt_y</p:attrName>
                                        </p:attrNameLst>
                                      </p:cBhvr>
                                      <p:rCtr x="-79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0" presetClass="entr" presetSubtype="0" fill="hold" nodeType="withEffect">
                  <p:stCondLst>
                    <p:cond delay="600"/>
                  </p:stCondLst>
                  <p:childTnLst>
                    <p:set>
                      <p:cBhvr>
                        <p:cTn dur="1" fill="hold">
                          <p:stCondLst>
                            <p:cond delay="0"/>
                          </p:stCondLst>
                        </p:cTn>
                        <p:tgtEl>
                          <p:spTgt spid="3"/>
                        </p:tgtEl>
                        <p:attrNameLst>
                          <p:attrName>style.visibility</p:attrName>
                        </p:attrNameLst>
                      </p:cBhvr>
                      <p:to>
                        <p:strVal val="visible"/>
                      </p:to>
                    </p:set>
                    <p:animEffect transition="in" filter="fade">
                      <p:cBhvr>
                        <p:cTn dur="1700"/>
                        <p:tgtEl>
                          <p:spTgt spid="3"/>
                        </p:tgtEl>
                      </p:cBhvr>
                    </p:animEffect>
                  </p:childTnLst>
                </p:cTn>
              </p:par>
            </p:tnLst>
          </p:tmpl>
          <p:tmpl lvl="2">
            <p:tnLst>
              <p:par>
                <p:cTn presetID="10" presetClass="entr" presetSubtype="0" fill="hold" nodeType="withEffect">
                  <p:stCondLst>
                    <p:cond delay="900"/>
                  </p:stCondLst>
                  <p:childTnLst>
                    <p:set>
                      <p:cBhvr>
                        <p:cTn dur="1" fill="hold">
                          <p:stCondLst>
                            <p:cond delay="0"/>
                          </p:stCondLst>
                        </p:cTn>
                        <p:tgtEl>
                          <p:spTgt spid="3"/>
                        </p:tgtEl>
                        <p:attrNameLst>
                          <p:attrName>style.visibility</p:attrName>
                        </p:attrNameLst>
                      </p:cBhvr>
                      <p:to>
                        <p:strVal val="visible"/>
                      </p:to>
                    </p:set>
                    <p:animEffect transition="in" filter="fade">
                      <p:cBhvr>
                        <p:cTn dur="1700"/>
                        <p:tgtEl>
                          <p:spTgt spid="3"/>
                        </p:tgtEl>
                      </p:cBhvr>
                    </p:animEffect>
                  </p:childTnLst>
                </p:cTn>
              </p:par>
            </p:tnLst>
          </p:tmpl>
          <p:tmpl lvl="3">
            <p:tnLst>
              <p:par>
                <p:cTn presetID="10" presetClass="entr" presetSubtype="0" fill="hold" nodeType="withEffect">
                  <p:stCondLst>
                    <p:cond delay="1100"/>
                  </p:stCondLst>
                  <p:childTnLst>
                    <p:set>
                      <p:cBhvr>
                        <p:cTn dur="1" fill="hold">
                          <p:stCondLst>
                            <p:cond delay="0"/>
                          </p:stCondLst>
                        </p:cTn>
                        <p:tgtEl>
                          <p:spTgt spid="3"/>
                        </p:tgtEl>
                        <p:attrNameLst>
                          <p:attrName>style.visibility</p:attrName>
                        </p:attrNameLst>
                      </p:cBhvr>
                      <p:to>
                        <p:strVal val="visible"/>
                      </p:to>
                    </p:set>
                    <p:animEffect transition="in" filter="fade">
                      <p:cBhvr>
                        <p:cTn dur="1600"/>
                        <p:tgtEl>
                          <p:spTgt spid="3"/>
                        </p:tgtEl>
                      </p:cBhvr>
                    </p:animEffect>
                  </p:childTnLst>
                </p:cTn>
              </p:par>
            </p:tnLst>
          </p:tmpl>
        </p:tmplLst>
      </p:bldP>
      <p:bldP spid="3" grpId="1" build="p">
        <p:tmplLst>
          <p:tmpl lvl="1">
            <p:tnLst>
              <p:par>
                <p:cTn presetID="42" presetClass="path" presetSubtype="0" accel="50000" decel="50000" fill="hold" nodeType="withEffect">
                  <p:stCondLst>
                    <p:cond delay="500"/>
                  </p:stCondLst>
                  <p:childTnLst>
                    <p:animMotion origin="layout" path="M 5.55556E-7 1.85185E-6 L -0.02361 1.85185E-6 " pathEditMode="relative" rAng="0" ptsTypes="AA">
                      <p:cBhvr>
                        <p:cTn dur="1200" fill="hold"/>
                        <p:tgtEl>
                          <p:spTgt spid="3"/>
                        </p:tgtEl>
                        <p:attrNameLst>
                          <p:attrName>ppt_x</p:attrName>
                          <p:attrName>ppt_y</p:attrName>
                        </p:attrNameLst>
                      </p:cBhvr>
                      <p:rCtr x="-1181" y="0"/>
                    </p:animMotion>
                  </p:childTnLst>
                </p:cTn>
              </p:par>
            </p:tnLst>
          </p:tmpl>
          <p:tmpl lvl="2">
            <p:tnLst>
              <p:par>
                <p:cTn presetID="42" presetClass="path" presetSubtype="0" accel="50000" decel="50000" fill="hold" nodeType="withEffect">
                  <p:stCondLst>
                    <p:cond delay="700"/>
                  </p:stCondLst>
                  <p:childTnLst>
                    <p:animMotion origin="layout" path="M 0.02361 7.40741E-7 L -1.66667E-6 7.40741E-7 " pathEditMode="relative" rAng="0" ptsTypes="AA">
                      <p:cBhvr>
                        <p:cTn dur="1100" fill="hold"/>
                        <p:tgtEl>
                          <p:spTgt spid="3"/>
                        </p:tgtEl>
                        <p:attrNameLst>
                          <p:attrName>ppt_x</p:attrName>
                          <p:attrName>ppt_y</p:attrName>
                        </p:attrNameLst>
                      </p:cBhvr>
                      <p:rCtr x="-1181" y="0"/>
                    </p:animMotion>
                  </p:childTnLst>
                </p:cTn>
              </p:par>
            </p:tnLst>
          </p:tmpl>
          <p:tmpl lvl="3">
            <p:tnLst>
              <p:par>
                <p:cTn presetID="42" presetClass="path" presetSubtype="0" accel="50000" decel="50000" fill="hold" nodeType="withEffect">
                  <p:stCondLst>
                    <p:cond delay="1000"/>
                  </p:stCondLst>
                  <p:childTnLst>
                    <p:animMotion origin="layout" path="M 0.04479 0.00857 L 0.02899 0.00857 " pathEditMode="relative" rAng="0" ptsTypes="AA">
                      <p:cBhvr>
                        <p:cTn dur="900" fill="hold"/>
                        <p:tgtEl>
                          <p:spTgt spid="3"/>
                        </p:tgtEl>
                        <p:attrNameLst>
                          <p:attrName>ppt_x</p:attrName>
                          <p:attrName>ppt_y</p:attrName>
                        </p:attrNameLst>
                      </p:cBhvr>
                      <p:rCtr x="-799" y="0"/>
                    </p:animMotion>
                  </p:childTnLst>
                </p:cTn>
              </p:par>
            </p:tnLst>
          </p:tmpl>
        </p:tmplLst>
      </p:bldP>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9"/>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9"/>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DE934FF-F4E1-47C5-9CA5-30A81DDE2BE4}" type="datetimeFigureOut">
              <a:rPr lang="en-US" smtClean="0"/>
              <a:t>4/25/2022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61BA9-CDCF-4958-B8AB-66F3BF063E13}" type="slidenum">
              <a:rPr lang="en-US" smtClean="0"/>
              <a:t>‹#›</a:t>
            </a:fld>
            <a:endParaRPr lang="en-US"/>
          </a:p>
        </p:txBody>
      </p:sp>
    </p:spTree>
    <p:extLst>
      <p:ext uri="{BB962C8B-B14F-4D97-AF65-F5344CB8AC3E}">
        <p14:creationId xmlns:p14="http://schemas.microsoft.com/office/powerpoint/2010/main" val="32600405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6990" indent="0">
              <a:buNone/>
              <a:defRPr sz="2000" b="1"/>
            </a:lvl2pPr>
            <a:lvl3pPr marL="913982" indent="0">
              <a:buNone/>
              <a:defRPr sz="1900" b="1"/>
            </a:lvl3pPr>
            <a:lvl4pPr marL="1370976" indent="0">
              <a:buNone/>
              <a:defRPr sz="1600" b="1"/>
            </a:lvl4pPr>
            <a:lvl5pPr marL="1827969" indent="0">
              <a:buNone/>
              <a:defRPr sz="1600" b="1"/>
            </a:lvl5pPr>
            <a:lvl6pPr marL="2284965" indent="0">
              <a:buNone/>
              <a:defRPr sz="1600" b="1"/>
            </a:lvl6pPr>
            <a:lvl7pPr marL="2741951" indent="0">
              <a:buNone/>
              <a:defRPr sz="1600" b="1"/>
            </a:lvl7pPr>
            <a:lvl8pPr marL="3198943" indent="0">
              <a:buNone/>
              <a:defRPr sz="1600" b="1"/>
            </a:lvl8pPr>
            <a:lvl9pPr marL="3655931"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6990" indent="0">
              <a:buNone/>
              <a:defRPr sz="2000" b="1"/>
            </a:lvl2pPr>
            <a:lvl3pPr marL="913982" indent="0">
              <a:buNone/>
              <a:defRPr sz="1900" b="1"/>
            </a:lvl3pPr>
            <a:lvl4pPr marL="1370976" indent="0">
              <a:buNone/>
              <a:defRPr sz="1600" b="1"/>
            </a:lvl4pPr>
            <a:lvl5pPr marL="1827969" indent="0">
              <a:buNone/>
              <a:defRPr sz="1600" b="1"/>
            </a:lvl5pPr>
            <a:lvl6pPr marL="2284965" indent="0">
              <a:buNone/>
              <a:defRPr sz="1600" b="1"/>
            </a:lvl6pPr>
            <a:lvl7pPr marL="2741951" indent="0">
              <a:buNone/>
              <a:defRPr sz="1600" b="1"/>
            </a:lvl7pPr>
            <a:lvl8pPr marL="3198943" indent="0">
              <a:buNone/>
              <a:defRPr sz="1600" b="1"/>
            </a:lvl8pPr>
            <a:lvl9pPr marL="3655931"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DE934FF-F4E1-47C5-9CA5-30A81DDE2BE4}" type="datetimeFigureOut">
              <a:rPr lang="en-US" smtClean="0"/>
              <a:t>4/25/2022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561BA9-CDCF-4958-B8AB-66F3BF063E13}" type="slidenum">
              <a:rPr lang="en-US" smtClean="0"/>
              <a:t>‹#›</a:t>
            </a:fld>
            <a:endParaRPr lang="en-US"/>
          </a:p>
        </p:txBody>
      </p:sp>
    </p:spTree>
    <p:extLst>
      <p:ext uri="{BB962C8B-B14F-4D97-AF65-F5344CB8AC3E}">
        <p14:creationId xmlns:p14="http://schemas.microsoft.com/office/powerpoint/2010/main" val="230028827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DE934FF-F4E1-47C5-9CA5-30A81DDE2BE4}" type="datetimeFigureOut">
              <a:rPr lang="en-US" smtClean="0"/>
              <a:t>4/25/2022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561BA9-CDCF-4958-B8AB-66F3BF063E13}" type="slidenum">
              <a:rPr lang="en-US" smtClean="0"/>
              <a:t>‹#›</a:t>
            </a:fld>
            <a:endParaRPr lang="en-US"/>
          </a:p>
        </p:txBody>
      </p:sp>
    </p:spTree>
    <p:extLst>
      <p:ext uri="{BB962C8B-B14F-4D97-AF65-F5344CB8AC3E}">
        <p14:creationId xmlns:p14="http://schemas.microsoft.com/office/powerpoint/2010/main" val="133446519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E934FF-F4E1-47C5-9CA5-30A81DDE2BE4}" type="datetimeFigureOut">
              <a:rPr lang="en-US" smtClean="0"/>
              <a:t>4/25/2022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561BA9-CDCF-4958-B8AB-66F3BF063E13}" type="slidenum">
              <a:rPr lang="en-US" smtClean="0"/>
              <a:t>‹#›</a:t>
            </a:fld>
            <a:endParaRPr lang="en-US"/>
          </a:p>
        </p:txBody>
      </p:sp>
    </p:spTree>
    <p:extLst>
      <p:ext uri="{BB962C8B-B14F-4D97-AF65-F5344CB8AC3E}">
        <p14:creationId xmlns:p14="http://schemas.microsoft.com/office/powerpoint/2010/main" val="311844911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2"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92" y="987438"/>
            <a:ext cx="6172200" cy="4873625"/>
          </a:xfrm>
        </p:spPr>
        <p:txBody>
          <a:bodyPr/>
          <a:lstStyle>
            <a:lvl1pPr marL="0" indent="0">
              <a:buNone/>
              <a:defRPr sz="3200"/>
            </a:lvl1pPr>
            <a:lvl2pPr marL="456990" indent="0">
              <a:buNone/>
              <a:defRPr sz="2800"/>
            </a:lvl2pPr>
            <a:lvl3pPr marL="913982" indent="0">
              <a:buNone/>
              <a:defRPr sz="2400"/>
            </a:lvl3pPr>
            <a:lvl4pPr marL="1370976" indent="0">
              <a:buNone/>
              <a:defRPr sz="2000"/>
            </a:lvl4pPr>
            <a:lvl5pPr marL="1827969" indent="0">
              <a:buNone/>
              <a:defRPr sz="2000"/>
            </a:lvl5pPr>
            <a:lvl6pPr marL="2284965" indent="0">
              <a:buNone/>
              <a:defRPr sz="2000"/>
            </a:lvl6pPr>
            <a:lvl7pPr marL="2741951" indent="0">
              <a:buNone/>
              <a:defRPr sz="2000"/>
            </a:lvl7pPr>
            <a:lvl8pPr marL="3198943" indent="0">
              <a:buNone/>
              <a:defRPr sz="2000"/>
            </a:lvl8pPr>
            <a:lvl9pPr marL="3655931" indent="0">
              <a:buNone/>
              <a:defRPr sz="2000"/>
            </a:lvl9pPr>
          </a:lstStyle>
          <a:p>
            <a:endParaRPr lang="en-US"/>
          </a:p>
        </p:txBody>
      </p:sp>
      <p:sp>
        <p:nvSpPr>
          <p:cNvPr id="4" name="Text Placeholder 3"/>
          <p:cNvSpPr>
            <a:spLocks noGrp="1"/>
          </p:cNvSpPr>
          <p:nvPr>
            <p:ph type="body" sz="half" idx="2"/>
          </p:nvPr>
        </p:nvSpPr>
        <p:spPr>
          <a:xfrm>
            <a:off x="839792" y="2057403"/>
            <a:ext cx="3932237" cy="3811588"/>
          </a:xfrm>
        </p:spPr>
        <p:txBody>
          <a:bodyPr/>
          <a:lstStyle>
            <a:lvl1pPr marL="0" indent="0">
              <a:buNone/>
              <a:defRPr sz="1600"/>
            </a:lvl1pPr>
            <a:lvl2pPr marL="456990" indent="0">
              <a:buNone/>
              <a:defRPr sz="1500"/>
            </a:lvl2pPr>
            <a:lvl3pPr marL="913982" indent="0">
              <a:buNone/>
              <a:defRPr sz="1200"/>
            </a:lvl3pPr>
            <a:lvl4pPr marL="1370976" indent="0">
              <a:buNone/>
              <a:defRPr sz="1100"/>
            </a:lvl4pPr>
            <a:lvl5pPr marL="1827969" indent="0">
              <a:buNone/>
              <a:defRPr sz="1100"/>
            </a:lvl5pPr>
            <a:lvl6pPr marL="2284965" indent="0">
              <a:buNone/>
              <a:defRPr sz="1100"/>
            </a:lvl6pPr>
            <a:lvl7pPr marL="2741951" indent="0">
              <a:buNone/>
              <a:defRPr sz="1100"/>
            </a:lvl7pPr>
            <a:lvl8pPr marL="3198943" indent="0">
              <a:buNone/>
              <a:defRPr sz="1100"/>
            </a:lvl8pPr>
            <a:lvl9pPr marL="3655931"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FDE934FF-F4E1-47C5-9CA5-30A81DDE2BE4}" type="datetimeFigureOut">
              <a:rPr lang="en-US" smtClean="0"/>
              <a:t>4/25/2022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61BA9-CDCF-4958-B8AB-66F3BF063E13}" type="slidenum">
              <a:rPr lang="en-US" smtClean="0"/>
              <a:t>‹#›</a:t>
            </a:fld>
            <a:endParaRPr lang="en-US"/>
          </a:p>
        </p:txBody>
      </p:sp>
    </p:spTree>
    <p:extLst>
      <p:ext uri="{BB962C8B-B14F-4D97-AF65-F5344CB8AC3E}">
        <p14:creationId xmlns:p14="http://schemas.microsoft.com/office/powerpoint/2010/main" val="51103339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6" y="36513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39"/>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E934FF-F4E1-47C5-9CA5-30A81DDE2BE4}" type="datetimeFigureOut">
              <a:rPr lang="en-US" smtClean="0"/>
              <a:t>4/25/2022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t>‹#›</a:t>
            </a:fld>
            <a:endParaRPr lang="en-US"/>
          </a:p>
        </p:txBody>
      </p:sp>
    </p:spTree>
    <p:extLst>
      <p:ext uri="{BB962C8B-B14F-4D97-AF65-F5344CB8AC3E}">
        <p14:creationId xmlns:p14="http://schemas.microsoft.com/office/powerpoint/2010/main" val="139579766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38200" y="365139"/>
            <a:ext cx="10515600" cy="58118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p:txBody>
          <a:bodyPr/>
          <a:lstStyle/>
          <a:p>
            <a:fld id="{FDE934FF-F4E1-47C5-9CA5-30A81DDE2BE4}" type="datetimeFigureOut">
              <a:rPr lang="en-US" smtClean="0"/>
              <a:t>4/25/2022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561BA9-CDCF-4958-B8AB-66F3BF063E13}" type="slidenum">
              <a:rPr lang="en-US" smtClean="0"/>
              <a:t>‹#›</a:t>
            </a:fld>
            <a:endParaRPr lang="en-US"/>
          </a:p>
        </p:txBody>
      </p:sp>
    </p:spTree>
    <p:extLst>
      <p:ext uri="{BB962C8B-B14F-4D97-AF65-F5344CB8AC3E}">
        <p14:creationId xmlns:p14="http://schemas.microsoft.com/office/powerpoint/2010/main" val="9513197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4" y="2130544"/>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6786" indent="0" algn="ctr">
              <a:buNone/>
              <a:defRPr>
                <a:solidFill>
                  <a:schemeClr val="tx1">
                    <a:tint val="75000"/>
                  </a:schemeClr>
                </a:solidFill>
              </a:defRPr>
            </a:lvl2pPr>
            <a:lvl3pPr marL="913601" indent="0" algn="ctr">
              <a:buNone/>
              <a:defRPr>
                <a:solidFill>
                  <a:schemeClr val="tx1">
                    <a:tint val="75000"/>
                  </a:schemeClr>
                </a:solidFill>
              </a:defRPr>
            </a:lvl3pPr>
            <a:lvl4pPr marL="1370401" indent="0" algn="ctr">
              <a:buNone/>
              <a:defRPr>
                <a:solidFill>
                  <a:schemeClr val="tx1">
                    <a:tint val="75000"/>
                  </a:schemeClr>
                </a:solidFill>
              </a:defRPr>
            </a:lvl4pPr>
            <a:lvl5pPr marL="1827209" indent="0" algn="ctr">
              <a:buNone/>
              <a:defRPr>
                <a:solidFill>
                  <a:schemeClr val="tx1">
                    <a:tint val="75000"/>
                  </a:schemeClr>
                </a:solidFill>
              </a:defRPr>
            </a:lvl5pPr>
            <a:lvl6pPr marL="2283997" indent="0" algn="ctr">
              <a:buNone/>
              <a:defRPr>
                <a:solidFill>
                  <a:schemeClr val="tx1">
                    <a:tint val="75000"/>
                  </a:schemeClr>
                </a:solidFill>
              </a:defRPr>
            </a:lvl6pPr>
            <a:lvl7pPr marL="2740807" indent="0" algn="ctr">
              <a:buNone/>
              <a:defRPr>
                <a:solidFill>
                  <a:schemeClr val="tx1">
                    <a:tint val="75000"/>
                  </a:schemeClr>
                </a:solidFill>
              </a:defRPr>
            </a:lvl7pPr>
            <a:lvl8pPr marL="3197610" indent="0" algn="ctr">
              <a:buNone/>
              <a:defRPr>
                <a:solidFill>
                  <a:schemeClr val="tx1">
                    <a:tint val="75000"/>
                  </a:schemeClr>
                </a:solidFill>
              </a:defRPr>
            </a:lvl8pPr>
            <a:lvl9pPr marL="365441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ECA3ADA-8E15-4F49-A8B6-1CEF08A21A4F}" type="datetime1">
              <a:rPr lang="en-ID" smtClean="0">
                <a:solidFill>
                  <a:prstClr val="black">
                    <a:tint val="75000"/>
                  </a:prstClr>
                </a:solidFill>
              </a:rPr>
              <a:pPr/>
              <a:t>4/25/2022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09A653-7A73-4F67-8F54-C1AC9E47519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4237265"/>
      </p:ext>
    </p:extLst>
  </p:cSld>
  <p:clrMapOvr>
    <a:masterClrMapping/>
  </p:clrMapOvr>
  <p:transition>
    <p:wip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131D03-192C-4DFA-809C-0161EBF0EA68}" type="datetime1">
              <a:rPr lang="en-ID" smtClean="0">
                <a:solidFill>
                  <a:prstClr val="black">
                    <a:tint val="75000"/>
                  </a:prstClr>
                </a:solidFill>
              </a:rPr>
              <a:pPr/>
              <a:t>4/25/2022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09A653-7A73-4F67-8F54-C1AC9E47519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60509"/>
      </p:ext>
    </p:extLst>
  </p:cSld>
  <p:clrMapOvr>
    <a:masterClrMapping/>
  </p:clrMapOvr>
  <p:transition>
    <p:wip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89"/>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6786" indent="0">
              <a:buNone/>
              <a:defRPr sz="1900">
                <a:solidFill>
                  <a:schemeClr val="tx1">
                    <a:tint val="75000"/>
                  </a:schemeClr>
                </a:solidFill>
              </a:defRPr>
            </a:lvl2pPr>
            <a:lvl3pPr marL="913601" indent="0">
              <a:buNone/>
              <a:defRPr sz="1600">
                <a:solidFill>
                  <a:schemeClr val="tx1">
                    <a:tint val="75000"/>
                  </a:schemeClr>
                </a:solidFill>
              </a:defRPr>
            </a:lvl3pPr>
            <a:lvl4pPr marL="1370401" indent="0">
              <a:buNone/>
              <a:defRPr sz="1500">
                <a:solidFill>
                  <a:schemeClr val="tx1">
                    <a:tint val="75000"/>
                  </a:schemeClr>
                </a:solidFill>
              </a:defRPr>
            </a:lvl4pPr>
            <a:lvl5pPr marL="1827209" indent="0">
              <a:buNone/>
              <a:defRPr sz="1500">
                <a:solidFill>
                  <a:schemeClr val="tx1">
                    <a:tint val="75000"/>
                  </a:schemeClr>
                </a:solidFill>
              </a:defRPr>
            </a:lvl5pPr>
            <a:lvl6pPr marL="2283997" indent="0">
              <a:buNone/>
              <a:defRPr sz="1500">
                <a:solidFill>
                  <a:schemeClr val="tx1">
                    <a:tint val="75000"/>
                  </a:schemeClr>
                </a:solidFill>
              </a:defRPr>
            </a:lvl6pPr>
            <a:lvl7pPr marL="2740807" indent="0">
              <a:buNone/>
              <a:defRPr sz="1500">
                <a:solidFill>
                  <a:schemeClr val="tx1">
                    <a:tint val="75000"/>
                  </a:schemeClr>
                </a:solidFill>
              </a:defRPr>
            </a:lvl7pPr>
            <a:lvl8pPr marL="3197610" indent="0">
              <a:buNone/>
              <a:defRPr sz="1500">
                <a:solidFill>
                  <a:schemeClr val="tx1">
                    <a:tint val="75000"/>
                  </a:schemeClr>
                </a:solidFill>
              </a:defRPr>
            </a:lvl8pPr>
            <a:lvl9pPr marL="3654415"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6E9833-B9B7-43E1-AB0D-C5F4AA3B599A}" type="datetime1">
              <a:rPr lang="en-ID" smtClean="0">
                <a:solidFill>
                  <a:prstClr val="black">
                    <a:tint val="75000"/>
                  </a:prstClr>
                </a:solidFill>
              </a:rPr>
              <a:pPr/>
              <a:t>4/25/2022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09A653-7A73-4F67-8F54-C1AC9E47519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7245365"/>
      </p:ext>
    </p:extLst>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Content and 2 Objects">
    <p:spTree>
      <p:nvGrpSpPr>
        <p:cNvPr id="1" name=""/>
        <p:cNvGrpSpPr/>
        <p:nvPr/>
      </p:nvGrpSpPr>
      <p:grpSpPr>
        <a:xfrm>
          <a:off x="0" y="0"/>
          <a:ext cx="0" cy="0"/>
          <a:chOff x="0" y="0"/>
          <a:chExt cx="0" cy="0"/>
        </a:xfrm>
      </p:grpSpPr>
      <p:sp>
        <p:nvSpPr>
          <p:cNvPr id="6" name="Content Placeholder 2"/>
          <p:cNvSpPr>
            <a:spLocks noGrp="1"/>
          </p:cNvSpPr>
          <p:nvPr>
            <p:ph idx="10"/>
          </p:nvPr>
        </p:nvSpPr>
        <p:spPr>
          <a:xfrm flipH="1">
            <a:off x="8304247" y="2276872"/>
            <a:ext cx="3552395" cy="2160240"/>
          </a:xfrm>
          <a:prstGeom prst="rect">
            <a:avLst/>
          </a:prstGeom>
          <a:solidFill>
            <a:schemeClr val="tx1">
              <a:lumMod val="95000"/>
              <a:lumOff val="5000"/>
              <a:alpha val="54000"/>
            </a:schemeClr>
          </a:solidFill>
        </p:spPr>
        <p:txBody>
          <a:bodyPr lIns="79370" tIns="39685" rIns="79370" bIns="39685" anchor="b"/>
          <a:lstStyle>
            <a:lvl1pPr marL="0" indent="0">
              <a:buClr>
                <a:schemeClr val="tx1"/>
              </a:buClr>
              <a:buFontTx/>
              <a:buNone/>
              <a:defRPr sz="2700">
                <a:latin typeface="Segoe UI Light" pitchFamily="34" charset="0"/>
              </a:defRPr>
            </a:lvl1pPr>
            <a:lvl2pPr marL="248275" indent="0">
              <a:buClr>
                <a:schemeClr val="tx1"/>
              </a:buClr>
              <a:buFontTx/>
              <a:buNone/>
              <a:defRPr>
                <a:solidFill>
                  <a:schemeClr val="bg1">
                    <a:lumMod val="75000"/>
                  </a:schemeClr>
                </a:solidFill>
                <a:latin typeface="Segoe UI Light" pitchFamily="34" charset="0"/>
              </a:defRPr>
            </a:lvl2pPr>
            <a:lvl3pPr marL="479852" indent="0">
              <a:buClr>
                <a:schemeClr val="tx1"/>
              </a:buClr>
              <a:buFontTx/>
              <a:buNone/>
              <a:defRPr>
                <a:solidFill>
                  <a:schemeClr val="bg1">
                    <a:lumMod val="50000"/>
                  </a:schemeClr>
                </a:solidFill>
                <a:latin typeface="Segoe UI Light" pitchFamily="34" charset="0"/>
              </a:defRPr>
            </a:lvl3pPr>
          </a:lstStyle>
          <a:p>
            <a:pPr lvl="0"/>
            <a:r>
              <a:rPr lang="en-US"/>
              <a:t>Click to edit Master text styles</a:t>
            </a:r>
          </a:p>
        </p:txBody>
      </p:sp>
      <p:sp>
        <p:nvSpPr>
          <p:cNvPr id="10" name="Content Placeholder 2"/>
          <p:cNvSpPr>
            <a:spLocks noGrp="1"/>
          </p:cNvSpPr>
          <p:nvPr>
            <p:ph idx="11"/>
          </p:nvPr>
        </p:nvSpPr>
        <p:spPr>
          <a:xfrm flipH="1">
            <a:off x="8304247" y="4581128"/>
            <a:ext cx="3552395" cy="2160240"/>
          </a:xfrm>
          <a:prstGeom prst="rect">
            <a:avLst/>
          </a:prstGeom>
          <a:solidFill>
            <a:schemeClr val="tx1">
              <a:lumMod val="95000"/>
              <a:lumOff val="5000"/>
              <a:alpha val="54000"/>
            </a:schemeClr>
          </a:solidFill>
        </p:spPr>
        <p:txBody>
          <a:bodyPr lIns="79370" tIns="39685" rIns="79370" bIns="39685" anchor="b"/>
          <a:lstStyle>
            <a:lvl1pPr marL="0" indent="0">
              <a:buClr>
                <a:schemeClr val="tx1"/>
              </a:buClr>
              <a:buFontTx/>
              <a:buNone/>
              <a:defRPr sz="2700">
                <a:latin typeface="Segoe UI Light" pitchFamily="34" charset="0"/>
              </a:defRPr>
            </a:lvl1pPr>
            <a:lvl2pPr marL="248275" indent="0">
              <a:buClr>
                <a:schemeClr val="tx1"/>
              </a:buClr>
              <a:buFontTx/>
              <a:buNone/>
              <a:defRPr>
                <a:solidFill>
                  <a:schemeClr val="bg1">
                    <a:lumMod val="75000"/>
                  </a:schemeClr>
                </a:solidFill>
                <a:latin typeface="Segoe UI Light" pitchFamily="34" charset="0"/>
              </a:defRPr>
            </a:lvl2pPr>
            <a:lvl3pPr marL="479852" indent="0">
              <a:buClr>
                <a:schemeClr val="tx1"/>
              </a:buClr>
              <a:buFontTx/>
              <a:buNone/>
              <a:defRPr>
                <a:solidFill>
                  <a:schemeClr val="bg1">
                    <a:lumMod val="50000"/>
                  </a:schemeClr>
                </a:solidFill>
                <a:latin typeface="Segoe UI Light" pitchFamily="34" charset="0"/>
              </a:defRPr>
            </a:lvl3pPr>
          </a:lstStyle>
          <a:p>
            <a:pPr lvl="0"/>
            <a:r>
              <a:rPr lang="en-US"/>
              <a:t>Click to edit Master text styles</a:t>
            </a:r>
          </a:p>
        </p:txBody>
      </p:sp>
      <p:sp>
        <p:nvSpPr>
          <p:cNvPr id="11" name="Rectangle 10"/>
          <p:cNvSpPr/>
          <p:nvPr userDrawn="1"/>
        </p:nvSpPr>
        <p:spPr>
          <a:xfrm>
            <a:off x="0" y="260649"/>
            <a:ext cx="239349" cy="792088"/>
          </a:xfrm>
          <a:prstGeom prst="rect">
            <a:avLst/>
          </a:prstGeom>
          <a:solidFill>
            <a:srgbClr val="1BA1E2"/>
          </a:solidFill>
          <a:ln>
            <a:noFill/>
          </a:ln>
        </p:spPr>
        <p:style>
          <a:lnRef idx="2">
            <a:schemeClr val="accent1">
              <a:shade val="50000"/>
            </a:schemeClr>
          </a:lnRef>
          <a:fillRef idx="1">
            <a:schemeClr val="accent1"/>
          </a:fillRef>
          <a:effectRef idx="0">
            <a:schemeClr val="accent1"/>
          </a:effectRef>
          <a:fontRef idx="minor">
            <a:schemeClr val="lt1"/>
          </a:fontRef>
        </p:style>
        <p:txBody>
          <a:bodyPr lIns="79370" tIns="39685" rIns="79370" bIns="39685" rtlCol="0" anchor="ctr"/>
          <a:lstStyle/>
          <a:p>
            <a:pPr algn="ctr" defTabSz="892912"/>
            <a:endParaRPr lang="en-GB" sz="1800">
              <a:solidFill>
                <a:prstClr val="white"/>
              </a:solidFill>
              <a:latin typeface="Segoe WP" pitchFamily="34" charset="0"/>
            </a:endParaRPr>
          </a:p>
        </p:txBody>
      </p:sp>
      <p:sp>
        <p:nvSpPr>
          <p:cNvPr id="8" name="Rectangle 7"/>
          <p:cNvSpPr/>
          <p:nvPr userDrawn="1"/>
        </p:nvSpPr>
        <p:spPr>
          <a:xfrm>
            <a:off x="0" y="1285862"/>
            <a:ext cx="12192000" cy="806451"/>
          </a:xfrm>
          <a:prstGeom prst="rect">
            <a:avLst/>
          </a:prstGeom>
          <a:solidFill>
            <a:srgbClr val="00B0F0">
              <a:alpha val="21000"/>
            </a:srgbClr>
          </a:solidFill>
          <a:ln>
            <a:noFill/>
          </a:ln>
          <a:effectLst/>
        </p:spPr>
        <p:style>
          <a:lnRef idx="1">
            <a:schemeClr val="accent1"/>
          </a:lnRef>
          <a:fillRef idx="3">
            <a:schemeClr val="accent1"/>
          </a:fillRef>
          <a:effectRef idx="2">
            <a:schemeClr val="accent1"/>
          </a:effectRef>
          <a:fontRef idx="minor">
            <a:schemeClr val="lt1"/>
          </a:fontRef>
        </p:style>
        <p:txBody>
          <a:bodyPr lIns="119052" tIns="59526" rIns="119052" bIns="59526" anchor="ctr"/>
          <a:lstStyle/>
          <a:p>
            <a:pPr algn="ctr" defTabSz="892912">
              <a:defRPr/>
            </a:pPr>
            <a:endParaRPr lang="en-US" sz="1800" dirty="0">
              <a:solidFill>
                <a:prstClr val="white"/>
              </a:solidFill>
            </a:endParaRPr>
          </a:p>
        </p:txBody>
      </p:sp>
      <p:sp>
        <p:nvSpPr>
          <p:cNvPr id="9" name="Title 1"/>
          <p:cNvSpPr>
            <a:spLocks noGrp="1"/>
          </p:cNvSpPr>
          <p:nvPr>
            <p:ph type="title"/>
          </p:nvPr>
        </p:nvSpPr>
        <p:spPr>
          <a:xfrm>
            <a:off x="0" y="1268760"/>
            <a:ext cx="12192000" cy="778098"/>
          </a:xfrm>
          <a:prstGeom prst="rect">
            <a:avLst/>
          </a:prstGeom>
        </p:spPr>
        <p:txBody>
          <a:bodyPr lIns="79370" tIns="39685" rIns="79370" bIns="39685" anchor="ctr"/>
          <a:lstStyle>
            <a:lvl1pPr algn="ctr">
              <a:defRPr sz="3900">
                <a:solidFill>
                  <a:schemeClr val="tx1"/>
                </a:solidFill>
                <a:latin typeface="Calibri" charset="0"/>
                <a:ea typeface="Calibri" charset="0"/>
                <a:cs typeface="Calibri" charset="0"/>
              </a:defRPr>
            </a:lvl1pPr>
          </a:lstStyle>
          <a:p>
            <a:r>
              <a:rPr lang="en-US"/>
              <a:t>Click to edit Master title style</a:t>
            </a:r>
            <a:endParaRPr lang="en-GB" dirty="0"/>
          </a:p>
        </p:txBody>
      </p:sp>
      <p:sp>
        <p:nvSpPr>
          <p:cNvPr id="12" name="Content Placeholder 2"/>
          <p:cNvSpPr>
            <a:spLocks noGrp="1"/>
          </p:cNvSpPr>
          <p:nvPr>
            <p:ph idx="1"/>
          </p:nvPr>
        </p:nvSpPr>
        <p:spPr>
          <a:xfrm>
            <a:off x="479376" y="2325436"/>
            <a:ext cx="7560840" cy="4343924"/>
          </a:xfrm>
          <a:prstGeom prst="rect">
            <a:avLst/>
          </a:prstGeom>
        </p:spPr>
        <p:txBody>
          <a:bodyPr lIns="79370" tIns="39685" rIns="79370" bIns="39685"/>
          <a:lstStyle>
            <a:lvl1pPr marL="0" indent="0">
              <a:buClr>
                <a:schemeClr val="tx1"/>
              </a:buClr>
              <a:buFontTx/>
              <a:buNone/>
              <a:defRPr>
                <a:solidFill>
                  <a:schemeClr val="tx1"/>
                </a:solidFill>
                <a:latin typeface="Segoe UI Light" pitchFamily="34" charset="0"/>
              </a:defRPr>
            </a:lvl1pPr>
            <a:lvl2pPr marL="248275" indent="0">
              <a:buClr>
                <a:schemeClr val="tx1"/>
              </a:buClr>
              <a:buFontTx/>
              <a:buNone/>
              <a:defRPr>
                <a:solidFill>
                  <a:schemeClr val="tx1">
                    <a:lumMod val="65000"/>
                    <a:lumOff val="35000"/>
                  </a:schemeClr>
                </a:solidFill>
                <a:latin typeface="Segoe UI Light" pitchFamily="34" charset="0"/>
              </a:defRPr>
            </a:lvl2pPr>
            <a:lvl3pPr marL="479852" indent="0">
              <a:buClr>
                <a:schemeClr val="tx1"/>
              </a:buClr>
              <a:buFontTx/>
              <a:buNone/>
              <a:defRPr>
                <a:solidFill>
                  <a:schemeClr val="bg1">
                    <a:lumMod val="50000"/>
                  </a:schemeClr>
                </a:solidFill>
                <a:latin typeface="Segoe UI Light" pitchFamily="34" charset="0"/>
              </a:defRPr>
            </a:lvl3pPr>
          </a:lstStyle>
          <a:p>
            <a:pPr lvl="0"/>
            <a:r>
              <a:rPr lang="en-US"/>
              <a:t>Click to edit Master text styles</a:t>
            </a:r>
          </a:p>
          <a:p>
            <a:pPr lvl="1"/>
            <a:r>
              <a:rPr lang="en-US"/>
              <a:t>Second level</a:t>
            </a:r>
          </a:p>
          <a:p>
            <a:pPr lvl="2"/>
            <a:r>
              <a:rPr lang="en-US"/>
              <a:t>Third level</a:t>
            </a:r>
          </a:p>
        </p:txBody>
      </p:sp>
      <p:cxnSp>
        <p:nvCxnSpPr>
          <p:cNvPr id="13" name="Straight Connector 12">
            <a:extLst>
              <a:ext uri="{FF2B5EF4-FFF2-40B4-BE49-F238E27FC236}">
                <a16:creationId xmlns="" xmlns:a16="http://schemas.microsoft.com/office/drawing/2014/main" id="{C902F7B5-7F38-444F-8397-E0512FD10223}"/>
              </a:ext>
            </a:extLst>
          </p:cNvPr>
          <p:cNvCxnSpPr/>
          <p:nvPr userDrawn="1"/>
        </p:nvCxnSpPr>
        <p:spPr>
          <a:xfrm>
            <a:off x="920416" y="317223"/>
            <a:ext cx="0" cy="693583"/>
          </a:xfrm>
          <a:prstGeom prst="line">
            <a:avLst/>
          </a:prstGeom>
          <a:ln w="76200">
            <a:solidFill>
              <a:srgbClr val="00B0F0"/>
            </a:solidFill>
          </a:ln>
        </p:spPr>
        <p:style>
          <a:lnRef idx="1">
            <a:schemeClr val="accent5"/>
          </a:lnRef>
          <a:fillRef idx="0">
            <a:schemeClr val="accent5"/>
          </a:fillRef>
          <a:effectRef idx="0">
            <a:schemeClr val="accent5"/>
          </a:effectRef>
          <a:fontRef idx="minor">
            <a:schemeClr val="tx1"/>
          </a:fontRef>
        </p:style>
      </p:cxnSp>
      <p:sp>
        <p:nvSpPr>
          <p:cNvPr id="14" name="TextBox 13">
            <a:extLst>
              <a:ext uri="{FF2B5EF4-FFF2-40B4-BE49-F238E27FC236}">
                <a16:creationId xmlns="" xmlns:a16="http://schemas.microsoft.com/office/drawing/2014/main" id="{B19B7747-7AE0-4391-B51E-07AFE765EFA1}"/>
              </a:ext>
            </a:extLst>
          </p:cNvPr>
          <p:cNvSpPr txBox="1"/>
          <p:nvPr userDrawn="1"/>
        </p:nvSpPr>
        <p:spPr>
          <a:xfrm>
            <a:off x="983433" y="364477"/>
            <a:ext cx="5163519" cy="634143"/>
          </a:xfrm>
          <a:prstGeom prst="rect">
            <a:avLst/>
          </a:prstGeom>
          <a:noFill/>
        </p:spPr>
        <p:txBody>
          <a:bodyPr wrap="none" lIns="79370" tIns="39685" rIns="79370" bIns="39685" rtlCol="0">
            <a:spAutoFit/>
          </a:bodyPr>
          <a:lstStyle/>
          <a:p>
            <a:pPr defTabSz="892912"/>
            <a:r>
              <a:rPr lang="en-US" sz="1200" b="1" spc="293" dirty="0">
                <a:solidFill>
                  <a:prstClr val="black"/>
                </a:solidFill>
              </a:rPr>
              <a:t>KEMENTERIAN PENDAYAGUNAAN APARATUR NEGARA</a:t>
            </a:r>
          </a:p>
          <a:p>
            <a:pPr defTabSz="892912"/>
            <a:r>
              <a:rPr lang="en-US" sz="1200" b="1" spc="293" dirty="0">
                <a:solidFill>
                  <a:prstClr val="black"/>
                </a:solidFill>
              </a:rPr>
              <a:t>DAN REFORMASI BIROKRASI</a:t>
            </a:r>
          </a:p>
          <a:p>
            <a:pPr defTabSz="892912"/>
            <a:r>
              <a:rPr lang="en-US" sz="1200" b="1" spc="293" dirty="0">
                <a:solidFill>
                  <a:prstClr val="black"/>
                </a:solidFill>
              </a:rPr>
              <a:t>REPUBLIK INDONESIA</a:t>
            </a:r>
            <a:endParaRPr lang="id-ID" sz="1200" b="1" spc="293" dirty="0">
              <a:solidFill>
                <a:prstClr val="black"/>
              </a:solidFill>
            </a:endParaRPr>
          </a:p>
        </p:txBody>
      </p:sp>
      <p:pic>
        <p:nvPicPr>
          <p:cNvPr id="15" name="Picture 14">
            <a:extLst>
              <a:ext uri="{FF2B5EF4-FFF2-40B4-BE49-F238E27FC236}">
                <a16:creationId xmlns="" xmlns:a16="http://schemas.microsoft.com/office/drawing/2014/main" id="{7AE319B6-1500-46E4-B53D-F5C97602253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6034" y="364477"/>
            <a:ext cx="817399" cy="621115"/>
          </a:xfrm>
          <a:prstGeom prst="rect">
            <a:avLst/>
          </a:prstGeom>
        </p:spPr>
      </p:pic>
    </p:spTree>
    <p:extLst>
      <p:ext uri="{BB962C8B-B14F-4D97-AF65-F5344CB8AC3E}">
        <p14:creationId xmlns:p14="http://schemas.microsoft.com/office/powerpoint/2010/main" val="240803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nodePh="1">
                                  <p:stCondLst>
                                    <p:cond delay="1000"/>
                                  </p:stCondLst>
                                  <p:endCondLst>
                                    <p:cond evt="begin" delay="0">
                                      <p:tn val="8"/>
                                    </p:cond>
                                  </p:end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1300"/>
                                  </p:stCondLst>
                                  <p:childTnLst>
                                    <p:set>
                                      <p:cBhvr>
                                        <p:cTn id="12" dur="1" fill="hold">
                                          <p:stCondLst>
                                            <p:cond delay="0"/>
                                          </p:stCondLst>
                                        </p:cTn>
                                        <p:tgtEl>
                                          <p:spTgt spid="10">
                                            <p:bg/>
                                          </p:spTgt>
                                        </p:tgtEl>
                                        <p:attrNameLst>
                                          <p:attrName>style.visibility</p:attrName>
                                        </p:attrNameLst>
                                      </p:cBhvr>
                                      <p:to>
                                        <p:strVal val="visible"/>
                                      </p:to>
                                    </p:set>
                                    <p:animEffect transition="in" filter="fade">
                                      <p:cBhvr>
                                        <p:cTn id="13" dur="500"/>
                                        <p:tgtEl>
                                          <p:spTgt spid="10">
                                            <p:bg/>
                                          </p:spTgt>
                                        </p:tgtEl>
                                      </p:cBhvr>
                                    </p:animEffect>
                                  </p:childTnLst>
                                </p:cTn>
                              </p:par>
                              <p:par>
                                <p:cTn id="14" presetID="10" presetClass="entr" presetSubtype="0" fill="hold" grpId="0" nodeType="withEffect" nodePh="1">
                                  <p:stCondLst>
                                    <p:cond delay="1000"/>
                                  </p:stCondLst>
                                  <p:endCondLst>
                                    <p:cond evt="begin" delay="0">
                                      <p:tn val="14"/>
                                    </p:cond>
                                  </p:end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500"/>
                                        <p:tgtEl>
                                          <p:spTgt spid="10">
                                            <p:txEl>
                                              <p:pRg st="0" end="0"/>
                                            </p:txEl>
                                          </p:spTgt>
                                        </p:tgtEl>
                                      </p:cBhvr>
                                    </p:animEffect>
                                  </p:childTnLst>
                                </p:cTn>
                              </p:par>
                              <p:par>
                                <p:cTn id="17" presetID="10" presetClass="entr" presetSubtype="0" fill="hold" grpId="0" nodeType="withEffect">
                                  <p:stCondLst>
                                    <p:cond delay="60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1700"/>
                                        <p:tgtEl>
                                          <p:spTgt spid="12">
                                            <p:txEl>
                                              <p:pRg st="0" end="0"/>
                                            </p:txEl>
                                          </p:spTgt>
                                        </p:tgtEl>
                                      </p:cBhvr>
                                    </p:animEffect>
                                  </p:childTnLst>
                                </p:cTn>
                              </p:par>
                              <p:par>
                                <p:cTn id="20" presetID="10" presetClass="entr" presetSubtype="0" fill="hold" grpId="0" nodeType="withEffect">
                                  <p:stCondLst>
                                    <p:cond delay="900"/>
                                  </p:stCondLst>
                                  <p:childTnLst>
                                    <p:set>
                                      <p:cBhvr>
                                        <p:cTn id="21" dur="1" fill="hold">
                                          <p:stCondLst>
                                            <p:cond delay="0"/>
                                          </p:stCondLst>
                                        </p:cTn>
                                        <p:tgtEl>
                                          <p:spTgt spid="12">
                                            <p:txEl>
                                              <p:pRg st="1" end="1"/>
                                            </p:txEl>
                                          </p:spTgt>
                                        </p:tgtEl>
                                        <p:attrNameLst>
                                          <p:attrName>style.visibility</p:attrName>
                                        </p:attrNameLst>
                                      </p:cBhvr>
                                      <p:to>
                                        <p:strVal val="visible"/>
                                      </p:to>
                                    </p:set>
                                    <p:animEffect transition="in" filter="fade">
                                      <p:cBhvr>
                                        <p:cTn id="22" dur="1700"/>
                                        <p:tgtEl>
                                          <p:spTgt spid="12">
                                            <p:txEl>
                                              <p:pRg st="1" end="1"/>
                                            </p:txEl>
                                          </p:spTgt>
                                        </p:tgtEl>
                                      </p:cBhvr>
                                    </p:animEffect>
                                  </p:childTnLst>
                                </p:cTn>
                              </p:par>
                              <p:par>
                                <p:cTn id="23" presetID="10" presetClass="entr" presetSubtype="0" fill="hold" grpId="0" nodeType="withEffect">
                                  <p:stCondLst>
                                    <p:cond delay="1100"/>
                                  </p:stCondLst>
                                  <p:childTnLst>
                                    <p:set>
                                      <p:cBhvr>
                                        <p:cTn id="24" dur="1" fill="hold">
                                          <p:stCondLst>
                                            <p:cond delay="0"/>
                                          </p:stCondLst>
                                        </p:cTn>
                                        <p:tgtEl>
                                          <p:spTgt spid="12">
                                            <p:txEl>
                                              <p:pRg st="2" end="2"/>
                                            </p:txEl>
                                          </p:spTgt>
                                        </p:tgtEl>
                                        <p:attrNameLst>
                                          <p:attrName>style.visibility</p:attrName>
                                        </p:attrNameLst>
                                      </p:cBhvr>
                                      <p:to>
                                        <p:strVal val="visible"/>
                                      </p:to>
                                    </p:set>
                                    <p:animEffect transition="in" filter="fade">
                                      <p:cBhvr>
                                        <p:cTn id="25" dur="1600"/>
                                        <p:tgtEl>
                                          <p:spTgt spid="12">
                                            <p:txEl>
                                              <p:pRg st="2" end="2"/>
                                            </p:txEl>
                                          </p:spTgt>
                                        </p:tgtEl>
                                      </p:cBhvr>
                                    </p:animEffect>
                                  </p:childTnLst>
                                </p:cTn>
                              </p:par>
                              <p:par>
                                <p:cTn id="26" presetID="42" presetClass="path" presetSubtype="0" accel="50000" decel="50000" fill="hold" grpId="1" nodeType="withEffect">
                                  <p:stCondLst>
                                    <p:cond delay="500"/>
                                  </p:stCondLst>
                                  <p:childTnLst>
                                    <p:animMotion origin="layout" path="M 5.55556E-7 1.85185E-6 L -0.02361 1.85185E-6 " pathEditMode="relative" rAng="0" ptsTypes="AA">
                                      <p:cBhvr>
                                        <p:cTn id="27" dur="1200" fill="hold"/>
                                        <p:tgtEl>
                                          <p:spTgt spid="12">
                                            <p:txEl>
                                              <p:pRg st="0" end="0"/>
                                            </p:txEl>
                                          </p:spTgt>
                                        </p:tgtEl>
                                        <p:attrNameLst>
                                          <p:attrName>ppt_x</p:attrName>
                                          <p:attrName>ppt_y</p:attrName>
                                        </p:attrNameLst>
                                      </p:cBhvr>
                                      <p:rCtr x="-1181" y="0"/>
                                    </p:animMotion>
                                  </p:childTnLst>
                                </p:cTn>
                              </p:par>
                              <p:par>
                                <p:cTn id="28" presetID="42" presetClass="path" presetSubtype="0" accel="50000" decel="50000" fill="hold" grpId="1" nodeType="withEffect">
                                  <p:stCondLst>
                                    <p:cond delay="700"/>
                                  </p:stCondLst>
                                  <p:childTnLst>
                                    <p:animMotion origin="layout" path="M 0.02361 7.40741E-7 L -1.66667E-6 7.40741E-7 " pathEditMode="relative" rAng="0" ptsTypes="AA">
                                      <p:cBhvr>
                                        <p:cTn id="29" dur="1100" fill="hold"/>
                                        <p:tgtEl>
                                          <p:spTgt spid="12">
                                            <p:txEl>
                                              <p:pRg st="1" end="1"/>
                                            </p:txEl>
                                          </p:spTgt>
                                        </p:tgtEl>
                                        <p:attrNameLst>
                                          <p:attrName>ppt_x</p:attrName>
                                          <p:attrName>ppt_y</p:attrName>
                                        </p:attrNameLst>
                                      </p:cBhvr>
                                      <p:rCtr x="-1181" y="0"/>
                                    </p:animMotion>
                                  </p:childTnLst>
                                </p:cTn>
                              </p:par>
                              <p:par>
                                <p:cTn id="30" presetID="42" presetClass="path" presetSubtype="0" accel="50000" decel="50000" fill="hold" grpId="1" nodeType="withEffect">
                                  <p:stCondLst>
                                    <p:cond delay="1000"/>
                                  </p:stCondLst>
                                  <p:childTnLst>
                                    <p:animMotion origin="layout" path="M 0.04479 0.00857 L 0.02899 0.00857 " pathEditMode="relative" rAng="0" ptsTypes="AA">
                                      <p:cBhvr>
                                        <p:cTn id="31" dur="900" fill="hold"/>
                                        <p:tgtEl>
                                          <p:spTgt spid="12">
                                            <p:txEl>
                                              <p:pRg st="2" end="2"/>
                                            </p:txEl>
                                          </p:spTgt>
                                        </p:tgtEl>
                                        <p:attrNameLst>
                                          <p:attrName>ppt_x</p:attrName>
                                          <p:attrName>ppt_y</p:attrName>
                                        </p:attrNameLst>
                                      </p:cBhvr>
                                      <p:rCtr x="-79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tmplLst>
          <p:tmpl>
            <p:tnLst>
              <p:par>
                <p:cTn presetID="10" presetClass="entr" presetSubtype="0" fill="hold" nodeType="withEffect">
                  <p:stCondLst>
                    <p:cond delay="10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 lvl="1">
            <p:tnLst>
              <p:par>
                <p:cTn presetID="10" presetClass="entr" presetSubtype="0" fill="hold" nodeType="withEffect" nodePh="1">
                  <p:stCondLst>
                    <p:cond delay="1000"/>
                  </p:stCondLst>
                  <p:endCondLst>
                    <p:cond delay="0"/>
                  </p:end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10" grpId="0" build="p" animBg="1">
        <p:tmplLst>
          <p:tmpl>
            <p:tnLst>
              <p:par>
                <p:cTn presetID="10" presetClass="entr" presetSubtype="0" fill="hold" nodeType="withEffect">
                  <p:stCondLst>
                    <p:cond delay="13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 lvl="1">
            <p:tnLst>
              <p:par>
                <p:cTn presetID="10" presetClass="entr" presetSubtype="0" fill="hold" nodeType="withEffect" nodePh="1">
                  <p:stCondLst>
                    <p:cond delay="1000"/>
                  </p:stCondLst>
                  <p:endCondLst>
                    <p:cond delay="0"/>
                  </p:end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2" grpId="0" build="p">
        <p:tmplLst>
          <p:tmpl lvl="1">
            <p:tnLst>
              <p:par>
                <p:cTn presetID="10" presetClass="entr" presetSubtype="0" fill="hold" nodeType="withEffect">
                  <p:stCondLst>
                    <p:cond delay="600"/>
                  </p:stCondLst>
                  <p:childTnLst>
                    <p:set>
                      <p:cBhvr>
                        <p:cTn dur="1" fill="hold">
                          <p:stCondLst>
                            <p:cond delay="0"/>
                          </p:stCondLst>
                        </p:cTn>
                        <p:tgtEl>
                          <p:spTgt spid="12"/>
                        </p:tgtEl>
                        <p:attrNameLst>
                          <p:attrName>style.visibility</p:attrName>
                        </p:attrNameLst>
                      </p:cBhvr>
                      <p:to>
                        <p:strVal val="visible"/>
                      </p:to>
                    </p:set>
                    <p:animEffect transition="in" filter="fade">
                      <p:cBhvr>
                        <p:cTn dur="1700"/>
                        <p:tgtEl>
                          <p:spTgt spid="12"/>
                        </p:tgtEl>
                      </p:cBhvr>
                    </p:animEffect>
                  </p:childTnLst>
                </p:cTn>
              </p:par>
            </p:tnLst>
          </p:tmpl>
          <p:tmpl lvl="2">
            <p:tnLst>
              <p:par>
                <p:cTn presetID="10" presetClass="entr" presetSubtype="0" fill="hold" nodeType="withEffect">
                  <p:stCondLst>
                    <p:cond delay="900"/>
                  </p:stCondLst>
                  <p:childTnLst>
                    <p:set>
                      <p:cBhvr>
                        <p:cTn dur="1" fill="hold">
                          <p:stCondLst>
                            <p:cond delay="0"/>
                          </p:stCondLst>
                        </p:cTn>
                        <p:tgtEl>
                          <p:spTgt spid="12"/>
                        </p:tgtEl>
                        <p:attrNameLst>
                          <p:attrName>style.visibility</p:attrName>
                        </p:attrNameLst>
                      </p:cBhvr>
                      <p:to>
                        <p:strVal val="visible"/>
                      </p:to>
                    </p:set>
                    <p:animEffect transition="in" filter="fade">
                      <p:cBhvr>
                        <p:cTn dur="1700"/>
                        <p:tgtEl>
                          <p:spTgt spid="12"/>
                        </p:tgtEl>
                      </p:cBhvr>
                    </p:animEffect>
                  </p:childTnLst>
                </p:cTn>
              </p:par>
            </p:tnLst>
          </p:tmpl>
          <p:tmpl lvl="3">
            <p:tnLst>
              <p:par>
                <p:cTn presetID="10" presetClass="entr" presetSubtype="0" fill="hold" nodeType="withEffect">
                  <p:stCondLst>
                    <p:cond delay="1100"/>
                  </p:stCondLst>
                  <p:childTnLst>
                    <p:set>
                      <p:cBhvr>
                        <p:cTn dur="1" fill="hold">
                          <p:stCondLst>
                            <p:cond delay="0"/>
                          </p:stCondLst>
                        </p:cTn>
                        <p:tgtEl>
                          <p:spTgt spid="12"/>
                        </p:tgtEl>
                        <p:attrNameLst>
                          <p:attrName>style.visibility</p:attrName>
                        </p:attrNameLst>
                      </p:cBhvr>
                      <p:to>
                        <p:strVal val="visible"/>
                      </p:to>
                    </p:set>
                    <p:animEffect transition="in" filter="fade">
                      <p:cBhvr>
                        <p:cTn dur="1600"/>
                        <p:tgtEl>
                          <p:spTgt spid="12"/>
                        </p:tgtEl>
                      </p:cBhvr>
                    </p:animEffect>
                  </p:childTnLst>
                </p:cTn>
              </p:par>
            </p:tnLst>
          </p:tmpl>
        </p:tmplLst>
      </p:bldP>
      <p:bldP spid="12" grpId="1" build="p">
        <p:tmplLst>
          <p:tmpl lvl="1">
            <p:tnLst>
              <p:par>
                <p:cTn presetID="42" presetClass="path" presetSubtype="0" accel="50000" decel="50000" fill="hold" nodeType="withEffect">
                  <p:stCondLst>
                    <p:cond delay="500"/>
                  </p:stCondLst>
                  <p:childTnLst>
                    <p:animMotion origin="layout" path="M 5.55556E-7 1.85185E-6 L -0.02361 1.85185E-6 " pathEditMode="relative" rAng="0" ptsTypes="AA">
                      <p:cBhvr>
                        <p:cTn dur="1200" fill="hold"/>
                        <p:tgtEl>
                          <p:spTgt spid="12"/>
                        </p:tgtEl>
                        <p:attrNameLst>
                          <p:attrName>ppt_x</p:attrName>
                          <p:attrName>ppt_y</p:attrName>
                        </p:attrNameLst>
                      </p:cBhvr>
                      <p:rCtr x="-1181" y="0"/>
                    </p:animMotion>
                  </p:childTnLst>
                </p:cTn>
              </p:par>
            </p:tnLst>
          </p:tmpl>
          <p:tmpl lvl="2">
            <p:tnLst>
              <p:par>
                <p:cTn presetID="42" presetClass="path" presetSubtype="0" accel="50000" decel="50000" fill="hold" nodeType="withEffect">
                  <p:stCondLst>
                    <p:cond delay="700"/>
                  </p:stCondLst>
                  <p:childTnLst>
                    <p:animMotion origin="layout" path="M 0.02361 7.40741E-7 L -1.66667E-6 7.40741E-7 " pathEditMode="relative" rAng="0" ptsTypes="AA">
                      <p:cBhvr>
                        <p:cTn dur="1100" fill="hold"/>
                        <p:tgtEl>
                          <p:spTgt spid="12"/>
                        </p:tgtEl>
                        <p:attrNameLst>
                          <p:attrName>ppt_x</p:attrName>
                          <p:attrName>ppt_y</p:attrName>
                        </p:attrNameLst>
                      </p:cBhvr>
                      <p:rCtr x="-1181" y="0"/>
                    </p:animMotion>
                  </p:childTnLst>
                </p:cTn>
              </p:par>
            </p:tnLst>
          </p:tmpl>
          <p:tmpl lvl="3">
            <p:tnLst>
              <p:par>
                <p:cTn presetID="42" presetClass="path" presetSubtype="0" accel="50000" decel="50000" fill="hold" nodeType="withEffect">
                  <p:stCondLst>
                    <p:cond delay="1000"/>
                  </p:stCondLst>
                  <p:childTnLst>
                    <p:animMotion origin="layout" path="M 0.04479 0.00857 L 0.02899 0.00857 " pathEditMode="relative" rAng="0" ptsTypes="AA">
                      <p:cBhvr>
                        <p:cTn dur="900" fill="hold"/>
                        <p:tgtEl>
                          <p:spTgt spid="12"/>
                        </p:tgtEl>
                        <p:attrNameLst>
                          <p:attrName>ppt_x</p:attrName>
                          <p:attrName>ppt_y</p:attrName>
                        </p:attrNameLst>
                      </p:cBhvr>
                      <p:rCtr x="-799" y="0"/>
                    </p:animMotion>
                  </p:childTnLst>
                </p:cTn>
              </p:par>
            </p:tnLst>
          </p:tmpl>
        </p:tmplLst>
      </p:bldP>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9"/>
            <a:ext cx="5384800" cy="4525963"/>
          </a:xfrm>
        </p:spPr>
        <p:txBody>
          <a:bodyPr/>
          <a:lstStyle>
            <a:lvl1pPr>
              <a:defRPr sz="2800"/>
            </a:lvl1pPr>
            <a:lvl2pPr>
              <a:defRPr sz="2400"/>
            </a:lvl2pPr>
            <a:lvl3pPr>
              <a:defRPr sz="20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9"/>
            <a:ext cx="5384800" cy="4525963"/>
          </a:xfrm>
        </p:spPr>
        <p:txBody>
          <a:bodyPr/>
          <a:lstStyle>
            <a:lvl1pPr>
              <a:defRPr sz="2800"/>
            </a:lvl1pPr>
            <a:lvl2pPr>
              <a:defRPr sz="2400"/>
            </a:lvl2pPr>
            <a:lvl3pPr>
              <a:defRPr sz="20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5C9AC10-09C1-4E71-8245-EBB592267116}" type="datetime1">
              <a:rPr lang="en-ID" smtClean="0">
                <a:solidFill>
                  <a:prstClr val="black">
                    <a:tint val="75000"/>
                  </a:prstClr>
                </a:solidFill>
              </a:rPr>
              <a:pPr/>
              <a:t>4/25/2022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109A653-7A73-4F67-8F54-C1AC9E47519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360464"/>
      </p:ext>
    </p:extLst>
  </p:cSld>
  <p:clrMapOvr>
    <a:masterClrMapping/>
  </p:clrMapOvr>
  <p:transition>
    <p:wip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6" y="1535114"/>
            <a:ext cx="5386917" cy="639763"/>
          </a:xfrm>
        </p:spPr>
        <p:txBody>
          <a:bodyPr anchor="b"/>
          <a:lstStyle>
            <a:lvl1pPr marL="0" indent="0">
              <a:buNone/>
              <a:defRPr sz="2400" b="1"/>
            </a:lvl1pPr>
            <a:lvl2pPr marL="456786" indent="0">
              <a:buNone/>
              <a:defRPr sz="2000" b="1"/>
            </a:lvl2pPr>
            <a:lvl3pPr marL="913601" indent="0">
              <a:buNone/>
              <a:defRPr sz="1900" b="1"/>
            </a:lvl3pPr>
            <a:lvl4pPr marL="1370401" indent="0">
              <a:buNone/>
              <a:defRPr sz="1600" b="1"/>
            </a:lvl4pPr>
            <a:lvl5pPr marL="1827209" indent="0">
              <a:buNone/>
              <a:defRPr sz="1600" b="1"/>
            </a:lvl5pPr>
            <a:lvl6pPr marL="2283997" indent="0">
              <a:buNone/>
              <a:defRPr sz="1600" b="1"/>
            </a:lvl6pPr>
            <a:lvl7pPr marL="2740807" indent="0">
              <a:buNone/>
              <a:defRPr sz="1600" b="1"/>
            </a:lvl7pPr>
            <a:lvl8pPr marL="3197610" indent="0">
              <a:buNone/>
              <a:defRPr sz="1600" b="1"/>
            </a:lvl8pPr>
            <a:lvl9pPr marL="3654415"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6" y="2174875"/>
            <a:ext cx="5386917" cy="3951288"/>
          </a:xfrm>
        </p:spPr>
        <p:txBody>
          <a:bodyPr/>
          <a:lstStyle>
            <a:lvl1pPr>
              <a:defRPr sz="2400"/>
            </a:lvl1pPr>
            <a:lvl2pPr>
              <a:defRPr sz="20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88" y="1535114"/>
            <a:ext cx="5389033" cy="639763"/>
          </a:xfrm>
        </p:spPr>
        <p:txBody>
          <a:bodyPr anchor="b"/>
          <a:lstStyle>
            <a:lvl1pPr marL="0" indent="0">
              <a:buNone/>
              <a:defRPr sz="2400" b="1"/>
            </a:lvl1pPr>
            <a:lvl2pPr marL="456786" indent="0">
              <a:buNone/>
              <a:defRPr sz="2000" b="1"/>
            </a:lvl2pPr>
            <a:lvl3pPr marL="913601" indent="0">
              <a:buNone/>
              <a:defRPr sz="1900" b="1"/>
            </a:lvl3pPr>
            <a:lvl4pPr marL="1370401" indent="0">
              <a:buNone/>
              <a:defRPr sz="1600" b="1"/>
            </a:lvl4pPr>
            <a:lvl5pPr marL="1827209" indent="0">
              <a:buNone/>
              <a:defRPr sz="1600" b="1"/>
            </a:lvl5pPr>
            <a:lvl6pPr marL="2283997" indent="0">
              <a:buNone/>
              <a:defRPr sz="1600" b="1"/>
            </a:lvl6pPr>
            <a:lvl7pPr marL="2740807" indent="0">
              <a:buNone/>
              <a:defRPr sz="1600" b="1"/>
            </a:lvl7pPr>
            <a:lvl8pPr marL="3197610" indent="0">
              <a:buNone/>
              <a:defRPr sz="1600" b="1"/>
            </a:lvl8pPr>
            <a:lvl9pPr marL="3654415"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88" y="2174875"/>
            <a:ext cx="5389033" cy="3951288"/>
          </a:xfrm>
        </p:spPr>
        <p:txBody>
          <a:bodyPr/>
          <a:lstStyle>
            <a:lvl1pPr>
              <a:defRPr sz="2400"/>
            </a:lvl1pPr>
            <a:lvl2pPr>
              <a:defRPr sz="20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0E27EF0-8DDF-4F21-9DF2-7AC6B8CB254E}" type="datetime1">
              <a:rPr lang="en-ID" smtClean="0">
                <a:solidFill>
                  <a:prstClr val="black">
                    <a:tint val="75000"/>
                  </a:prstClr>
                </a:solidFill>
              </a:rPr>
              <a:pPr/>
              <a:t>4/25/2022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109A653-7A73-4F67-8F54-C1AC9E47519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30442000"/>
      </p:ext>
    </p:extLst>
  </p:cSld>
  <p:clrMapOvr>
    <a:masterClrMapping/>
  </p:clrMapOvr>
  <p:transition>
    <p:wip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4" y="274641"/>
            <a:ext cx="10972800" cy="706091"/>
          </a:xfrm>
        </p:spPr>
        <p:txBody>
          <a:bodyPr>
            <a:normAutofit/>
          </a:bodyPr>
          <a:lstStyle>
            <a:lvl1pPr>
              <a:defRPr sz="3200">
                <a:effectLst>
                  <a:outerShdw blurRad="38100" dist="38100" dir="2700000" algn="tl">
                    <a:srgbClr val="000000">
                      <a:alpha val="43137"/>
                    </a:srgbClr>
                  </a:outerShdw>
                </a:effectLst>
              </a:defRPr>
            </a:lvl1pPr>
          </a:lstStyle>
          <a:p>
            <a:r>
              <a:rPr lang="en-US" dirty="0"/>
              <a:t>Click to edit Master title style</a:t>
            </a:r>
          </a:p>
        </p:txBody>
      </p:sp>
      <p:sp>
        <p:nvSpPr>
          <p:cNvPr id="3" name="Date Placeholder 2"/>
          <p:cNvSpPr>
            <a:spLocks noGrp="1"/>
          </p:cNvSpPr>
          <p:nvPr>
            <p:ph type="dt" sz="half" idx="10"/>
          </p:nvPr>
        </p:nvSpPr>
        <p:spPr/>
        <p:txBody>
          <a:bodyPr/>
          <a:lstStyle/>
          <a:p>
            <a:fld id="{01FC5B13-7BD8-44FC-8421-21C1F403BE71}" type="datetime1">
              <a:rPr lang="en-ID" smtClean="0">
                <a:solidFill>
                  <a:prstClr val="black">
                    <a:tint val="75000"/>
                  </a:prstClr>
                </a:solidFill>
              </a:rPr>
              <a:pPr/>
              <a:t>4/25/2022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109A653-7A73-4F67-8F54-C1AC9E47519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6351198"/>
      </p:ext>
    </p:extLst>
  </p:cSld>
  <p:clrMapOvr>
    <a:masterClrMapping/>
  </p:clrMapOvr>
  <p:transition>
    <p:wip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411547-1714-4EF0-B18C-2C58C3480B6F}" type="datetime1">
              <a:rPr lang="en-ID" smtClean="0">
                <a:solidFill>
                  <a:prstClr val="black">
                    <a:tint val="75000"/>
                  </a:prstClr>
                </a:solidFill>
              </a:rPr>
              <a:pPr/>
              <a:t>4/25/2022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109A653-7A73-4F67-8F54-C1AC9E47519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1770517"/>
      </p:ext>
    </p:extLst>
  </p:cSld>
  <p:clrMapOvr>
    <a:masterClrMapping/>
  </p:clrMapOvr>
  <p:transition>
    <p:wip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87" y="273053"/>
            <a:ext cx="4011084"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7" y="273149"/>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87" y="1435104"/>
            <a:ext cx="4011084" cy="4691063"/>
          </a:xfrm>
        </p:spPr>
        <p:txBody>
          <a:bodyPr/>
          <a:lstStyle>
            <a:lvl1pPr marL="0" indent="0">
              <a:buNone/>
              <a:defRPr sz="1500"/>
            </a:lvl1pPr>
            <a:lvl2pPr marL="456786" indent="0">
              <a:buNone/>
              <a:defRPr sz="1200"/>
            </a:lvl2pPr>
            <a:lvl3pPr marL="913601" indent="0">
              <a:buNone/>
              <a:defRPr sz="1100"/>
            </a:lvl3pPr>
            <a:lvl4pPr marL="1370401" indent="0">
              <a:buNone/>
              <a:defRPr sz="900"/>
            </a:lvl4pPr>
            <a:lvl5pPr marL="1827209" indent="0">
              <a:buNone/>
              <a:defRPr sz="900"/>
            </a:lvl5pPr>
            <a:lvl6pPr marL="2283997" indent="0">
              <a:buNone/>
              <a:defRPr sz="900"/>
            </a:lvl6pPr>
            <a:lvl7pPr marL="2740807" indent="0">
              <a:buNone/>
              <a:defRPr sz="900"/>
            </a:lvl7pPr>
            <a:lvl8pPr marL="3197610" indent="0">
              <a:buNone/>
              <a:defRPr sz="900"/>
            </a:lvl8pPr>
            <a:lvl9pPr marL="3654415"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DF28F8-4C77-475C-ACFD-94C78CF78B07}" type="datetime1">
              <a:rPr lang="en-ID" smtClean="0">
                <a:solidFill>
                  <a:prstClr val="black">
                    <a:tint val="75000"/>
                  </a:prstClr>
                </a:solidFill>
              </a:rPr>
              <a:pPr/>
              <a:t>4/25/2022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109A653-7A73-4F67-8F54-C1AC9E47519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02948757"/>
      </p:ext>
    </p:extLst>
  </p:cSld>
  <p:clrMapOvr>
    <a:masterClrMapping/>
  </p:clrMapOvr>
  <p:transition>
    <p:wip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21" y="4800605"/>
            <a:ext cx="73152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21" y="612775"/>
            <a:ext cx="7315200" cy="4114800"/>
          </a:xfrm>
        </p:spPr>
        <p:txBody>
          <a:bodyPr/>
          <a:lstStyle>
            <a:lvl1pPr marL="0" indent="0">
              <a:buNone/>
              <a:defRPr sz="3200"/>
            </a:lvl1pPr>
            <a:lvl2pPr marL="456786" indent="0">
              <a:buNone/>
              <a:defRPr sz="2800"/>
            </a:lvl2pPr>
            <a:lvl3pPr marL="913601" indent="0">
              <a:buNone/>
              <a:defRPr sz="2400"/>
            </a:lvl3pPr>
            <a:lvl4pPr marL="1370401" indent="0">
              <a:buNone/>
              <a:defRPr sz="2000"/>
            </a:lvl4pPr>
            <a:lvl5pPr marL="1827209" indent="0">
              <a:buNone/>
              <a:defRPr sz="2000"/>
            </a:lvl5pPr>
            <a:lvl6pPr marL="2283997" indent="0">
              <a:buNone/>
              <a:defRPr sz="2000"/>
            </a:lvl6pPr>
            <a:lvl7pPr marL="2740807" indent="0">
              <a:buNone/>
              <a:defRPr sz="2000"/>
            </a:lvl7pPr>
            <a:lvl8pPr marL="3197610" indent="0">
              <a:buNone/>
              <a:defRPr sz="2000"/>
            </a:lvl8pPr>
            <a:lvl9pPr marL="3654415" indent="0">
              <a:buNone/>
              <a:defRPr sz="2000"/>
            </a:lvl9pPr>
          </a:lstStyle>
          <a:p>
            <a:endParaRPr lang="en-US"/>
          </a:p>
        </p:txBody>
      </p:sp>
      <p:sp>
        <p:nvSpPr>
          <p:cNvPr id="4" name="Text Placeholder 3"/>
          <p:cNvSpPr>
            <a:spLocks noGrp="1"/>
          </p:cNvSpPr>
          <p:nvPr>
            <p:ph type="body" sz="half" idx="2"/>
          </p:nvPr>
        </p:nvSpPr>
        <p:spPr>
          <a:xfrm>
            <a:off x="2389721" y="5367369"/>
            <a:ext cx="7315200" cy="804863"/>
          </a:xfrm>
        </p:spPr>
        <p:txBody>
          <a:bodyPr/>
          <a:lstStyle>
            <a:lvl1pPr marL="0" indent="0">
              <a:buNone/>
              <a:defRPr sz="1500"/>
            </a:lvl1pPr>
            <a:lvl2pPr marL="456786" indent="0">
              <a:buNone/>
              <a:defRPr sz="1200"/>
            </a:lvl2pPr>
            <a:lvl3pPr marL="913601" indent="0">
              <a:buNone/>
              <a:defRPr sz="1100"/>
            </a:lvl3pPr>
            <a:lvl4pPr marL="1370401" indent="0">
              <a:buNone/>
              <a:defRPr sz="900"/>
            </a:lvl4pPr>
            <a:lvl5pPr marL="1827209" indent="0">
              <a:buNone/>
              <a:defRPr sz="900"/>
            </a:lvl5pPr>
            <a:lvl6pPr marL="2283997" indent="0">
              <a:buNone/>
              <a:defRPr sz="900"/>
            </a:lvl6pPr>
            <a:lvl7pPr marL="2740807" indent="0">
              <a:buNone/>
              <a:defRPr sz="900"/>
            </a:lvl7pPr>
            <a:lvl8pPr marL="3197610" indent="0">
              <a:buNone/>
              <a:defRPr sz="900"/>
            </a:lvl8pPr>
            <a:lvl9pPr marL="3654415"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280547-A6CE-4A4B-8183-0C690B59753E}" type="datetime1">
              <a:rPr lang="en-ID" smtClean="0">
                <a:solidFill>
                  <a:prstClr val="black">
                    <a:tint val="75000"/>
                  </a:prstClr>
                </a:solidFill>
              </a:rPr>
              <a:pPr/>
              <a:t>4/25/2022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109A653-7A73-4F67-8F54-C1AC9E47519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36958353"/>
      </p:ext>
    </p:extLst>
  </p:cSld>
  <p:clrMapOvr>
    <a:masterClrMapping/>
  </p:clrMapOvr>
  <p:transition>
    <p:wip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4E97CB-9180-4528-BE79-F0A535822FE9}" type="datetime1">
              <a:rPr lang="en-ID" smtClean="0">
                <a:solidFill>
                  <a:prstClr val="black">
                    <a:tint val="75000"/>
                  </a:prstClr>
                </a:solidFill>
              </a:rPr>
              <a:pPr/>
              <a:t>4/25/2022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09A653-7A73-4F67-8F54-C1AC9E47519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4400983"/>
      </p:ext>
    </p:extLst>
  </p:cSld>
  <p:clrMapOvr>
    <a:masterClrMapping/>
  </p:clrMapOvr>
  <p:transition>
    <p:wip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18"/>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718"/>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101A510-3420-4982-BEA1-59C9FA140F8E}" type="datetime1">
              <a:rPr lang="en-ID" smtClean="0">
                <a:solidFill>
                  <a:prstClr val="black">
                    <a:tint val="75000"/>
                  </a:prstClr>
                </a:solidFill>
              </a:rPr>
              <a:pPr/>
              <a:t>4/25/2022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09A653-7A73-4F67-8F54-C1AC9E47519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5669062"/>
      </p:ext>
    </p:extLst>
  </p:cSld>
  <p:clrMapOvr>
    <a:masterClrMapping/>
  </p:clrMapOvr>
  <p:transition>
    <p:wip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191600" y="274652"/>
            <a:ext cx="8616800" cy="11430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body" idx="1"/>
          </p:nvPr>
        </p:nvSpPr>
        <p:spPr>
          <a:xfrm>
            <a:off x="1191600" y="1831558"/>
            <a:ext cx="8616800" cy="4736399"/>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extLst>
      <p:ext uri="{BB962C8B-B14F-4D97-AF65-F5344CB8AC3E}">
        <p14:creationId xmlns:p14="http://schemas.microsoft.com/office/powerpoint/2010/main" val="2301688859"/>
      </p:ext>
    </p:extLst>
  </p:cSld>
  <p:clrMapOvr>
    <a:masterClrMapping/>
  </p:clrMapOvr>
  <p:transition>
    <p:wip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9"/>
            <a:ext cx="9144000" cy="1655763"/>
          </a:xfrm>
        </p:spPr>
        <p:txBody>
          <a:bodyPr/>
          <a:lstStyle>
            <a:lvl1pPr marL="0" indent="0" algn="ctr">
              <a:buNone/>
              <a:defRPr sz="2400"/>
            </a:lvl1pPr>
            <a:lvl2pPr marL="456990" indent="0" algn="ctr">
              <a:buNone/>
              <a:defRPr sz="2000"/>
            </a:lvl2pPr>
            <a:lvl3pPr marL="913982" indent="0" algn="ctr">
              <a:buNone/>
              <a:defRPr sz="1900"/>
            </a:lvl3pPr>
            <a:lvl4pPr marL="1370976" indent="0" algn="ctr">
              <a:buNone/>
              <a:defRPr sz="1600"/>
            </a:lvl4pPr>
            <a:lvl5pPr marL="1827969" indent="0" algn="ctr">
              <a:buNone/>
              <a:defRPr sz="1600"/>
            </a:lvl5pPr>
            <a:lvl6pPr marL="2284965" indent="0" algn="ctr">
              <a:buNone/>
              <a:defRPr sz="1600"/>
            </a:lvl6pPr>
            <a:lvl7pPr marL="2741951" indent="0" algn="ctr">
              <a:buNone/>
              <a:defRPr sz="1600"/>
            </a:lvl7pPr>
            <a:lvl8pPr marL="3198943" indent="0" algn="ctr">
              <a:buNone/>
              <a:defRPr sz="1600"/>
            </a:lvl8pPr>
            <a:lvl9pPr marL="3655931"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DE934FF-F4E1-47C5-9CA5-30A81DDE2BE4}" type="datetimeFigureOut">
              <a:rPr lang="en-US" smtClean="0">
                <a:solidFill>
                  <a:prstClr val="black">
                    <a:tint val="75000"/>
                  </a:prstClr>
                </a:solidFill>
              </a:rPr>
              <a:pPr/>
              <a:t>4/25/2022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561BA9-CDCF-4958-B8AB-66F3BF063E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3821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lIns="79370" tIns="39685" rIns="79370" bIns="39685"/>
          <a:lstStyle/>
          <a:p>
            <a:pPr defTabSz="914342"/>
            <a:fld id="{A8DD32EE-2DD9-49D8-BDD9-1AD9A2BD7489}" type="datetimeFigureOut">
              <a:rPr lang="en-US" sz="1800" smtClean="0">
                <a:solidFill>
                  <a:prstClr val="black"/>
                </a:solidFill>
              </a:rPr>
              <a:pPr defTabSz="914342"/>
              <a:t>4/25/2022</a:t>
            </a:fld>
            <a:endParaRPr lang="en-US" sz="1800">
              <a:solidFill>
                <a:prstClr val="black"/>
              </a:solidFill>
            </a:endParaRPr>
          </a:p>
        </p:txBody>
      </p:sp>
      <p:sp>
        <p:nvSpPr>
          <p:cNvPr id="3" name="Footer Placeholder 2"/>
          <p:cNvSpPr>
            <a:spLocks noGrp="1"/>
          </p:cNvSpPr>
          <p:nvPr>
            <p:ph type="ftr" sz="quarter" idx="11"/>
          </p:nvPr>
        </p:nvSpPr>
        <p:spPr>
          <a:xfrm>
            <a:off x="4038600" y="6356351"/>
            <a:ext cx="4114800" cy="365125"/>
          </a:xfrm>
          <a:prstGeom prst="rect">
            <a:avLst/>
          </a:prstGeom>
        </p:spPr>
        <p:txBody>
          <a:bodyPr lIns="79370" tIns="39685" rIns="79370" bIns="39685"/>
          <a:lstStyle/>
          <a:p>
            <a:pPr defTabSz="914342"/>
            <a:endParaRPr lang="en-US" sz="1800">
              <a:solidFill>
                <a:prstClr val="black"/>
              </a:solidFill>
            </a:endParaRPr>
          </a:p>
        </p:txBody>
      </p:sp>
      <p:sp>
        <p:nvSpPr>
          <p:cNvPr id="4" name="Slide Number Placeholder 3"/>
          <p:cNvSpPr>
            <a:spLocks noGrp="1"/>
          </p:cNvSpPr>
          <p:nvPr>
            <p:ph type="sldNum" sz="quarter" idx="12"/>
          </p:nvPr>
        </p:nvSpPr>
        <p:spPr>
          <a:xfrm>
            <a:off x="8610600" y="6356351"/>
            <a:ext cx="2743200" cy="365125"/>
          </a:xfrm>
          <a:prstGeom prst="rect">
            <a:avLst/>
          </a:prstGeom>
        </p:spPr>
        <p:txBody>
          <a:bodyPr lIns="79370" tIns="39685" rIns="79370" bIns="39685"/>
          <a:lstStyle/>
          <a:p>
            <a:pPr defTabSz="914342"/>
            <a:fld id="{4301F915-0E6B-4207-8AD6-946758601A74}" type="slidenum">
              <a:rPr lang="en-US" sz="1800" smtClean="0">
                <a:solidFill>
                  <a:prstClr val="black"/>
                </a:solidFill>
              </a:rPr>
              <a:pPr defTabSz="914342"/>
              <a:t>‹#›</a:t>
            </a:fld>
            <a:endParaRPr lang="en-US" sz="1800">
              <a:solidFill>
                <a:prstClr val="black"/>
              </a:solidFill>
            </a:endParaRPr>
          </a:p>
        </p:txBody>
      </p:sp>
      <p:cxnSp>
        <p:nvCxnSpPr>
          <p:cNvPr id="5" name="Straight Connector 4">
            <a:extLst>
              <a:ext uri="{FF2B5EF4-FFF2-40B4-BE49-F238E27FC236}">
                <a16:creationId xmlns="" xmlns:a16="http://schemas.microsoft.com/office/drawing/2014/main" id="{FECC18FB-BC91-4E4E-82C6-3D5F2B6AF1E3}"/>
              </a:ext>
            </a:extLst>
          </p:cNvPr>
          <p:cNvCxnSpPr/>
          <p:nvPr userDrawn="1"/>
        </p:nvCxnSpPr>
        <p:spPr>
          <a:xfrm>
            <a:off x="920416" y="317223"/>
            <a:ext cx="0" cy="693583"/>
          </a:xfrm>
          <a:prstGeom prst="line">
            <a:avLst/>
          </a:prstGeom>
          <a:ln w="76200">
            <a:solidFill>
              <a:srgbClr val="00B0F0"/>
            </a:solidFill>
          </a:ln>
        </p:spPr>
        <p:style>
          <a:lnRef idx="1">
            <a:schemeClr val="accent5"/>
          </a:lnRef>
          <a:fillRef idx="0">
            <a:schemeClr val="accent5"/>
          </a:fillRef>
          <a:effectRef idx="0">
            <a:schemeClr val="accent5"/>
          </a:effectRef>
          <a:fontRef idx="minor">
            <a:schemeClr val="tx1"/>
          </a:fontRef>
        </p:style>
      </p:cxnSp>
      <p:sp>
        <p:nvSpPr>
          <p:cNvPr id="6" name="TextBox 5">
            <a:extLst>
              <a:ext uri="{FF2B5EF4-FFF2-40B4-BE49-F238E27FC236}">
                <a16:creationId xmlns="" xmlns:a16="http://schemas.microsoft.com/office/drawing/2014/main" id="{96500609-DCB3-49BD-AA6F-560529026A54}"/>
              </a:ext>
            </a:extLst>
          </p:cNvPr>
          <p:cNvSpPr txBox="1"/>
          <p:nvPr userDrawn="1"/>
        </p:nvSpPr>
        <p:spPr>
          <a:xfrm>
            <a:off x="983433" y="364477"/>
            <a:ext cx="5163519" cy="634143"/>
          </a:xfrm>
          <a:prstGeom prst="rect">
            <a:avLst/>
          </a:prstGeom>
          <a:noFill/>
        </p:spPr>
        <p:txBody>
          <a:bodyPr wrap="none" lIns="79370" tIns="39685" rIns="79370" bIns="39685" rtlCol="0">
            <a:spAutoFit/>
          </a:bodyPr>
          <a:lstStyle/>
          <a:p>
            <a:pPr defTabSz="892912"/>
            <a:r>
              <a:rPr lang="en-US" sz="1200" b="1" spc="293" dirty="0">
                <a:solidFill>
                  <a:prstClr val="black"/>
                </a:solidFill>
              </a:rPr>
              <a:t>KEMENTERIAN PENDAYAGUNAAN APARATUR NEGARA</a:t>
            </a:r>
          </a:p>
          <a:p>
            <a:pPr defTabSz="892912"/>
            <a:r>
              <a:rPr lang="en-US" sz="1200" b="1" spc="293" dirty="0">
                <a:solidFill>
                  <a:prstClr val="black"/>
                </a:solidFill>
              </a:rPr>
              <a:t>DAN REFORMASI BIROKRASI</a:t>
            </a:r>
          </a:p>
          <a:p>
            <a:pPr defTabSz="892912"/>
            <a:r>
              <a:rPr lang="en-US" sz="1200" b="1" spc="293" dirty="0">
                <a:solidFill>
                  <a:prstClr val="black"/>
                </a:solidFill>
              </a:rPr>
              <a:t>REPUBLIK INDONESIA</a:t>
            </a:r>
            <a:endParaRPr lang="id-ID" sz="1200" b="1" spc="293" dirty="0">
              <a:solidFill>
                <a:prstClr val="black"/>
              </a:solidFill>
            </a:endParaRPr>
          </a:p>
        </p:txBody>
      </p:sp>
      <p:pic>
        <p:nvPicPr>
          <p:cNvPr id="7" name="Picture 6">
            <a:extLst>
              <a:ext uri="{FF2B5EF4-FFF2-40B4-BE49-F238E27FC236}">
                <a16:creationId xmlns="" xmlns:a16="http://schemas.microsoft.com/office/drawing/2014/main" id="{C7D8F7A5-D16B-4A7F-AE98-A615A79EEA8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6034" y="364477"/>
            <a:ext cx="817399" cy="621115"/>
          </a:xfrm>
          <a:prstGeom prst="rect">
            <a:avLst/>
          </a:prstGeom>
        </p:spPr>
      </p:pic>
    </p:spTree>
    <p:extLst>
      <p:ext uri="{BB962C8B-B14F-4D97-AF65-F5344CB8AC3E}">
        <p14:creationId xmlns:p14="http://schemas.microsoft.com/office/powerpoint/2010/main" val="25417284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E934FF-F4E1-47C5-9CA5-30A81DDE2BE4}" type="datetimeFigureOut">
              <a:rPr lang="en-US" smtClean="0">
                <a:solidFill>
                  <a:prstClr val="black">
                    <a:tint val="75000"/>
                  </a:prstClr>
                </a:solidFill>
              </a:rPr>
              <a:pPr/>
              <a:t>4/25/2022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561BA9-CDCF-4958-B8AB-66F3BF063E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941417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5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6990" indent="0">
              <a:buNone/>
              <a:defRPr sz="2000">
                <a:solidFill>
                  <a:schemeClr val="tx1">
                    <a:tint val="75000"/>
                  </a:schemeClr>
                </a:solidFill>
              </a:defRPr>
            </a:lvl2pPr>
            <a:lvl3pPr marL="913982" indent="0">
              <a:buNone/>
              <a:defRPr sz="1900">
                <a:solidFill>
                  <a:schemeClr val="tx1">
                    <a:tint val="75000"/>
                  </a:schemeClr>
                </a:solidFill>
              </a:defRPr>
            </a:lvl3pPr>
            <a:lvl4pPr marL="1370976" indent="0">
              <a:buNone/>
              <a:defRPr sz="1600">
                <a:solidFill>
                  <a:schemeClr val="tx1">
                    <a:tint val="75000"/>
                  </a:schemeClr>
                </a:solidFill>
              </a:defRPr>
            </a:lvl4pPr>
            <a:lvl5pPr marL="1827969" indent="0">
              <a:buNone/>
              <a:defRPr sz="1600">
                <a:solidFill>
                  <a:schemeClr val="tx1">
                    <a:tint val="75000"/>
                  </a:schemeClr>
                </a:solidFill>
              </a:defRPr>
            </a:lvl5pPr>
            <a:lvl6pPr marL="2284965" indent="0">
              <a:buNone/>
              <a:defRPr sz="1600">
                <a:solidFill>
                  <a:schemeClr val="tx1">
                    <a:tint val="75000"/>
                  </a:schemeClr>
                </a:solidFill>
              </a:defRPr>
            </a:lvl6pPr>
            <a:lvl7pPr marL="2741951" indent="0">
              <a:buNone/>
              <a:defRPr sz="1600">
                <a:solidFill>
                  <a:schemeClr val="tx1">
                    <a:tint val="75000"/>
                  </a:schemeClr>
                </a:solidFill>
              </a:defRPr>
            </a:lvl7pPr>
            <a:lvl8pPr marL="3198943" indent="0">
              <a:buNone/>
              <a:defRPr sz="1600">
                <a:solidFill>
                  <a:schemeClr val="tx1">
                    <a:tint val="75000"/>
                  </a:schemeClr>
                </a:solidFill>
              </a:defRPr>
            </a:lvl8pPr>
            <a:lvl9pPr marL="3655931"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E934FF-F4E1-47C5-9CA5-30A81DDE2BE4}" type="datetimeFigureOut">
              <a:rPr lang="en-US" smtClean="0">
                <a:solidFill>
                  <a:prstClr val="black">
                    <a:tint val="75000"/>
                  </a:prstClr>
                </a:solidFill>
              </a:rPr>
              <a:pPr/>
              <a:t>4/25/2022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561BA9-CDCF-4958-B8AB-66F3BF063E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9369309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9"/>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9"/>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DE934FF-F4E1-47C5-9CA5-30A81DDE2BE4}" type="datetimeFigureOut">
              <a:rPr lang="en-US" smtClean="0">
                <a:solidFill>
                  <a:prstClr val="black">
                    <a:tint val="75000"/>
                  </a:prstClr>
                </a:solidFill>
              </a:rPr>
              <a:pPr/>
              <a:t>4/25/2022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561BA9-CDCF-4958-B8AB-66F3BF063E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3922945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6990" indent="0">
              <a:buNone/>
              <a:defRPr sz="2000" b="1"/>
            </a:lvl2pPr>
            <a:lvl3pPr marL="913982" indent="0">
              <a:buNone/>
              <a:defRPr sz="1900" b="1"/>
            </a:lvl3pPr>
            <a:lvl4pPr marL="1370976" indent="0">
              <a:buNone/>
              <a:defRPr sz="1600" b="1"/>
            </a:lvl4pPr>
            <a:lvl5pPr marL="1827969" indent="0">
              <a:buNone/>
              <a:defRPr sz="1600" b="1"/>
            </a:lvl5pPr>
            <a:lvl6pPr marL="2284965" indent="0">
              <a:buNone/>
              <a:defRPr sz="1600" b="1"/>
            </a:lvl6pPr>
            <a:lvl7pPr marL="2741951" indent="0">
              <a:buNone/>
              <a:defRPr sz="1600" b="1"/>
            </a:lvl7pPr>
            <a:lvl8pPr marL="3198943" indent="0">
              <a:buNone/>
              <a:defRPr sz="1600" b="1"/>
            </a:lvl8pPr>
            <a:lvl9pPr marL="3655931"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6990" indent="0">
              <a:buNone/>
              <a:defRPr sz="2000" b="1"/>
            </a:lvl2pPr>
            <a:lvl3pPr marL="913982" indent="0">
              <a:buNone/>
              <a:defRPr sz="1900" b="1"/>
            </a:lvl3pPr>
            <a:lvl4pPr marL="1370976" indent="0">
              <a:buNone/>
              <a:defRPr sz="1600" b="1"/>
            </a:lvl4pPr>
            <a:lvl5pPr marL="1827969" indent="0">
              <a:buNone/>
              <a:defRPr sz="1600" b="1"/>
            </a:lvl5pPr>
            <a:lvl6pPr marL="2284965" indent="0">
              <a:buNone/>
              <a:defRPr sz="1600" b="1"/>
            </a:lvl6pPr>
            <a:lvl7pPr marL="2741951" indent="0">
              <a:buNone/>
              <a:defRPr sz="1600" b="1"/>
            </a:lvl7pPr>
            <a:lvl8pPr marL="3198943" indent="0">
              <a:buNone/>
              <a:defRPr sz="1600" b="1"/>
            </a:lvl8pPr>
            <a:lvl9pPr marL="3655931"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DE934FF-F4E1-47C5-9CA5-30A81DDE2BE4}" type="datetimeFigureOut">
              <a:rPr lang="en-US" smtClean="0">
                <a:solidFill>
                  <a:prstClr val="black">
                    <a:tint val="75000"/>
                  </a:prstClr>
                </a:solidFill>
              </a:rPr>
              <a:pPr/>
              <a:t>4/25/2022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3561BA9-CDCF-4958-B8AB-66F3BF063E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3958126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DE934FF-F4E1-47C5-9CA5-30A81DDE2BE4}" type="datetimeFigureOut">
              <a:rPr lang="en-US" smtClean="0">
                <a:solidFill>
                  <a:prstClr val="black">
                    <a:tint val="75000"/>
                  </a:prstClr>
                </a:solidFill>
              </a:rPr>
              <a:pPr/>
              <a:t>4/25/2022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3561BA9-CDCF-4958-B8AB-66F3BF063E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4198938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E934FF-F4E1-47C5-9CA5-30A81DDE2BE4}" type="datetimeFigureOut">
              <a:rPr lang="en-US" smtClean="0">
                <a:solidFill>
                  <a:prstClr val="black">
                    <a:tint val="75000"/>
                  </a:prstClr>
                </a:solidFill>
              </a:rPr>
              <a:pPr/>
              <a:t>4/25/2022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3561BA9-CDCF-4958-B8AB-66F3BF063E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9778736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2"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92" y="987438"/>
            <a:ext cx="6172200" cy="4873625"/>
          </a:xfrm>
        </p:spPr>
        <p:txBody>
          <a:bodyPr/>
          <a:lstStyle>
            <a:lvl1pPr marL="0" indent="0">
              <a:buNone/>
              <a:defRPr sz="3200"/>
            </a:lvl1pPr>
            <a:lvl2pPr marL="456990" indent="0">
              <a:buNone/>
              <a:defRPr sz="2800"/>
            </a:lvl2pPr>
            <a:lvl3pPr marL="913982" indent="0">
              <a:buNone/>
              <a:defRPr sz="2400"/>
            </a:lvl3pPr>
            <a:lvl4pPr marL="1370976" indent="0">
              <a:buNone/>
              <a:defRPr sz="2000"/>
            </a:lvl4pPr>
            <a:lvl5pPr marL="1827969" indent="0">
              <a:buNone/>
              <a:defRPr sz="2000"/>
            </a:lvl5pPr>
            <a:lvl6pPr marL="2284965" indent="0">
              <a:buNone/>
              <a:defRPr sz="2000"/>
            </a:lvl6pPr>
            <a:lvl7pPr marL="2741951" indent="0">
              <a:buNone/>
              <a:defRPr sz="2000"/>
            </a:lvl7pPr>
            <a:lvl8pPr marL="3198943" indent="0">
              <a:buNone/>
              <a:defRPr sz="2000"/>
            </a:lvl8pPr>
            <a:lvl9pPr marL="3655931" indent="0">
              <a:buNone/>
              <a:defRPr sz="2000"/>
            </a:lvl9pPr>
          </a:lstStyle>
          <a:p>
            <a:endParaRPr lang="en-US"/>
          </a:p>
        </p:txBody>
      </p:sp>
      <p:sp>
        <p:nvSpPr>
          <p:cNvPr id="4" name="Text Placeholder 3"/>
          <p:cNvSpPr>
            <a:spLocks noGrp="1"/>
          </p:cNvSpPr>
          <p:nvPr>
            <p:ph type="body" sz="half" idx="2"/>
          </p:nvPr>
        </p:nvSpPr>
        <p:spPr>
          <a:xfrm>
            <a:off x="839792" y="2057403"/>
            <a:ext cx="3932237" cy="3811588"/>
          </a:xfrm>
        </p:spPr>
        <p:txBody>
          <a:bodyPr/>
          <a:lstStyle>
            <a:lvl1pPr marL="0" indent="0">
              <a:buNone/>
              <a:defRPr sz="1600"/>
            </a:lvl1pPr>
            <a:lvl2pPr marL="456990" indent="0">
              <a:buNone/>
              <a:defRPr sz="1500"/>
            </a:lvl2pPr>
            <a:lvl3pPr marL="913982" indent="0">
              <a:buNone/>
              <a:defRPr sz="1200"/>
            </a:lvl3pPr>
            <a:lvl4pPr marL="1370976" indent="0">
              <a:buNone/>
              <a:defRPr sz="1100"/>
            </a:lvl4pPr>
            <a:lvl5pPr marL="1827969" indent="0">
              <a:buNone/>
              <a:defRPr sz="1100"/>
            </a:lvl5pPr>
            <a:lvl6pPr marL="2284965" indent="0">
              <a:buNone/>
              <a:defRPr sz="1100"/>
            </a:lvl6pPr>
            <a:lvl7pPr marL="2741951" indent="0">
              <a:buNone/>
              <a:defRPr sz="1100"/>
            </a:lvl7pPr>
            <a:lvl8pPr marL="3198943" indent="0">
              <a:buNone/>
              <a:defRPr sz="1100"/>
            </a:lvl8pPr>
            <a:lvl9pPr marL="3655931"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FDE934FF-F4E1-47C5-9CA5-30A81DDE2BE4}" type="datetimeFigureOut">
              <a:rPr lang="en-US" smtClean="0">
                <a:solidFill>
                  <a:prstClr val="black">
                    <a:tint val="75000"/>
                  </a:prstClr>
                </a:solidFill>
              </a:rPr>
              <a:pPr/>
              <a:t>4/25/2022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561BA9-CDCF-4958-B8AB-66F3BF063E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3865951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6" y="36513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39"/>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E934FF-F4E1-47C5-9CA5-30A81DDE2BE4}" type="datetimeFigureOut">
              <a:rPr lang="en-US" smtClean="0">
                <a:solidFill>
                  <a:prstClr val="black">
                    <a:tint val="75000"/>
                  </a:prstClr>
                </a:solidFill>
              </a:rPr>
              <a:pPr/>
              <a:t>4/25/2022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561BA9-CDCF-4958-B8AB-66F3BF063E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6639322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38200" y="365139"/>
            <a:ext cx="10515600" cy="58118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p:txBody>
          <a:bodyPr/>
          <a:lstStyle/>
          <a:p>
            <a:fld id="{FDE934FF-F4E1-47C5-9CA5-30A81DDE2BE4}" type="datetimeFigureOut">
              <a:rPr lang="en-US" smtClean="0">
                <a:solidFill>
                  <a:prstClr val="black">
                    <a:tint val="75000"/>
                  </a:prstClr>
                </a:solidFill>
              </a:rPr>
              <a:pPr/>
              <a:t>4/25/2022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3561BA9-CDCF-4958-B8AB-66F3BF063E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69391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42"/>
            <a:ext cx="10972800" cy="711082"/>
          </a:xfrm>
          <a:prstGeom prst="rect">
            <a:avLst/>
          </a:prstGeom>
        </p:spPr>
        <p:txBody>
          <a:bodyPr lIns="79370" tIns="39685" rIns="79370" bIns="39685">
            <a:noAutofit/>
          </a:bodyPr>
          <a:lstStyle>
            <a:lvl1pPr>
              <a:defRPr sz="3500"/>
            </a:lvl1pPr>
          </a:lstStyle>
          <a:p>
            <a:r>
              <a:rPr lang="en-US"/>
              <a:t>Click to edit Master title style</a:t>
            </a:r>
          </a:p>
        </p:txBody>
      </p:sp>
      <p:sp>
        <p:nvSpPr>
          <p:cNvPr id="3" name="Date Placeholder 2"/>
          <p:cNvSpPr>
            <a:spLocks noGrp="1"/>
          </p:cNvSpPr>
          <p:nvPr>
            <p:ph type="dt" sz="half" idx="10"/>
          </p:nvPr>
        </p:nvSpPr>
        <p:spPr>
          <a:xfrm>
            <a:off x="609601" y="6356355"/>
            <a:ext cx="2844800" cy="365125"/>
          </a:xfrm>
          <a:prstGeom prst="rect">
            <a:avLst/>
          </a:prstGeom>
        </p:spPr>
        <p:txBody>
          <a:bodyPr lIns="79370" tIns="39685" rIns="79370" bIns="39685"/>
          <a:lstStyle/>
          <a:p>
            <a:pPr defTabSz="914342"/>
            <a:fld id="{6165CABF-D6D1-41BF-AE56-F5F8233A0BC5}" type="datetimeFigureOut">
              <a:rPr lang="en-US" sz="1800" smtClean="0">
                <a:solidFill>
                  <a:prstClr val="black">
                    <a:tint val="75000"/>
                  </a:prstClr>
                </a:solidFill>
              </a:rPr>
              <a:pPr defTabSz="914342"/>
              <a:t>4/25/2022</a:t>
            </a:fld>
            <a:endParaRPr lang="en-US" sz="1800">
              <a:solidFill>
                <a:prstClr val="black">
                  <a:tint val="75000"/>
                </a:prstClr>
              </a:solidFill>
            </a:endParaRPr>
          </a:p>
        </p:txBody>
      </p:sp>
      <p:sp>
        <p:nvSpPr>
          <p:cNvPr id="4" name="Footer Placeholder 3"/>
          <p:cNvSpPr>
            <a:spLocks noGrp="1"/>
          </p:cNvSpPr>
          <p:nvPr>
            <p:ph type="ftr" sz="quarter" idx="11"/>
          </p:nvPr>
        </p:nvSpPr>
        <p:spPr>
          <a:xfrm>
            <a:off x="4165601" y="6356355"/>
            <a:ext cx="3860800" cy="365125"/>
          </a:xfrm>
          <a:prstGeom prst="rect">
            <a:avLst/>
          </a:prstGeom>
        </p:spPr>
        <p:txBody>
          <a:bodyPr lIns="79370" tIns="39685" rIns="79370" bIns="39685"/>
          <a:lstStyle/>
          <a:p>
            <a:pPr defTabSz="914342"/>
            <a:endParaRPr lang="en-US" sz="1800">
              <a:solidFill>
                <a:prstClr val="black">
                  <a:tint val="75000"/>
                </a:prstClr>
              </a:solidFill>
            </a:endParaRPr>
          </a:p>
        </p:txBody>
      </p:sp>
      <p:sp>
        <p:nvSpPr>
          <p:cNvPr id="5" name="Slide Number Placeholder 4"/>
          <p:cNvSpPr>
            <a:spLocks noGrp="1"/>
          </p:cNvSpPr>
          <p:nvPr>
            <p:ph type="sldNum" sz="quarter" idx="12"/>
          </p:nvPr>
        </p:nvSpPr>
        <p:spPr>
          <a:xfrm>
            <a:off x="8737602" y="6356355"/>
            <a:ext cx="2844800" cy="365125"/>
          </a:xfrm>
          <a:prstGeom prst="rect">
            <a:avLst/>
          </a:prstGeom>
        </p:spPr>
        <p:txBody>
          <a:bodyPr lIns="79370" tIns="39685" rIns="79370" bIns="39685"/>
          <a:lstStyle/>
          <a:p>
            <a:pPr defTabSz="914342"/>
            <a:fld id="{DEC90E6D-7B2E-4EC5-B9F8-35F4AE9AC514}" type="slidenum">
              <a:rPr lang="en-US" sz="1800" smtClean="0">
                <a:solidFill>
                  <a:prstClr val="black">
                    <a:tint val="75000"/>
                  </a:prstClr>
                </a:solidFill>
              </a:rPr>
              <a:pPr defTabSz="914342"/>
              <a:t>‹#›</a:t>
            </a:fld>
            <a:endParaRPr lang="en-US" sz="1800">
              <a:solidFill>
                <a:prstClr val="black">
                  <a:tint val="75000"/>
                </a:prstClr>
              </a:solidFill>
            </a:endParaRPr>
          </a:p>
        </p:txBody>
      </p:sp>
      <p:cxnSp>
        <p:nvCxnSpPr>
          <p:cNvPr id="6" name="Straight Connector 5">
            <a:extLst>
              <a:ext uri="{FF2B5EF4-FFF2-40B4-BE49-F238E27FC236}">
                <a16:creationId xmlns="" xmlns:a16="http://schemas.microsoft.com/office/drawing/2014/main" id="{16E1B077-2E46-452F-8EE4-6A8DD580FF39}"/>
              </a:ext>
            </a:extLst>
          </p:cNvPr>
          <p:cNvCxnSpPr/>
          <p:nvPr userDrawn="1"/>
        </p:nvCxnSpPr>
        <p:spPr>
          <a:xfrm>
            <a:off x="920416" y="317223"/>
            <a:ext cx="0" cy="693583"/>
          </a:xfrm>
          <a:prstGeom prst="line">
            <a:avLst/>
          </a:prstGeom>
          <a:ln w="76200">
            <a:solidFill>
              <a:srgbClr val="00B0F0"/>
            </a:solidFill>
          </a:ln>
        </p:spPr>
        <p:style>
          <a:lnRef idx="1">
            <a:schemeClr val="accent5"/>
          </a:lnRef>
          <a:fillRef idx="0">
            <a:schemeClr val="accent5"/>
          </a:fillRef>
          <a:effectRef idx="0">
            <a:schemeClr val="accent5"/>
          </a:effectRef>
          <a:fontRef idx="minor">
            <a:schemeClr val="tx1"/>
          </a:fontRef>
        </p:style>
      </p:cxnSp>
      <p:sp>
        <p:nvSpPr>
          <p:cNvPr id="7" name="TextBox 6">
            <a:extLst>
              <a:ext uri="{FF2B5EF4-FFF2-40B4-BE49-F238E27FC236}">
                <a16:creationId xmlns="" xmlns:a16="http://schemas.microsoft.com/office/drawing/2014/main" id="{684201DD-AA63-47C0-BEE8-2C7504D404E0}"/>
              </a:ext>
            </a:extLst>
          </p:cNvPr>
          <p:cNvSpPr txBox="1"/>
          <p:nvPr userDrawn="1"/>
        </p:nvSpPr>
        <p:spPr>
          <a:xfrm>
            <a:off x="983433" y="364477"/>
            <a:ext cx="5163519" cy="634143"/>
          </a:xfrm>
          <a:prstGeom prst="rect">
            <a:avLst/>
          </a:prstGeom>
          <a:noFill/>
        </p:spPr>
        <p:txBody>
          <a:bodyPr wrap="none" lIns="79370" tIns="39685" rIns="79370" bIns="39685" rtlCol="0">
            <a:spAutoFit/>
          </a:bodyPr>
          <a:lstStyle/>
          <a:p>
            <a:pPr defTabSz="892912"/>
            <a:r>
              <a:rPr lang="en-US" sz="1200" b="1" spc="293" dirty="0">
                <a:solidFill>
                  <a:prstClr val="black"/>
                </a:solidFill>
              </a:rPr>
              <a:t>KEMENTERIAN PENDAYAGUNAAN APARATUR NEGARA</a:t>
            </a:r>
          </a:p>
          <a:p>
            <a:pPr defTabSz="892912"/>
            <a:r>
              <a:rPr lang="en-US" sz="1200" b="1" spc="293" dirty="0">
                <a:solidFill>
                  <a:prstClr val="black"/>
                </a:solidFill>
              </a:rPr>
              <a:t>DAN REFORMASI BIROKRASI</a:t>
            </a:r>
          </a:p>
          <a:p>
            <a:pPr defTabSz="892912"/>
            <a:r>
              <a:rPr lang="en-US" sz="1200" b="1" spc="293" dirty="0">
                <a:solidFill>
                  <a:prstClr val="black"/>
                </a:solidFill>
              </a:rPr>
              <a:t>REPUBLIK INDONESIA</a:t>
            </a:r>
            <a:endParaRPr lang="id-ID" sz="1200" b="1" spc="293" dirty="0">
              <a:solidFill>
                <a:prstClr val="black"/>
              </a:solidFill>
            </a:endParaRPr>
          </a:p>
        </p:txBody>
      </p:sp>
      <p:pic>
        <p:nvPicPr>
          <p:cNvPr id="8" name="Picture 7">
            <a:extLst>
              <a:ext uri="{FF2B5EF4-FFF2-40B4-BE49-F238E27FC236}">
                <a16:creationId xmlns="" xmlns:a16="http://schemas.microsoft.com/office/drawing/2014/main" id="{F4319D85-A69C-4962-832D-73026922864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6034" y="364477"/>
            <a:ext cx="817399" cy="621115"/>
          </a:xfrm>
          <a:prstGeom prst="rect">
            <a:avLst/>
          </a:prstGeom>
        </p:spPr>
      </p:pic>
    </p:spTree>
    <p:extLst>
      <p:ext uri="{BB962C8B-B14F-4D97-AF65-F5344CB8AC3E}">
        <p14:creationId xmlns:p14="http://schemas.microsoft.com/office/powerpoint/2010/main" val="2587889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theme" Target="../theme/theme3.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theme" Target="../theme/theme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slideLayout" Target="../slideLayouts/slideLayout56.xml"/><Relationship Id="rId10" Type="http://schemas.openxmlformats.org/officeDocument/2006/relationships/slideLayout" Target="../slideLayouts/slideLayout43.xml"/><Relationship Id="rId19" Type="http://schemas.openxmlformats.org/officeDocument/2006/relationships/slideLayout" Target="../slideLayouts/slideLayout5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theme" Target="../theme/theme5.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theme" Target="../theme/theme6.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6.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theme" Target="../theme/theme7.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gGrid">
          <a:fgClr>
            <a:srgbClr val="F6F8FC"/>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15906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892912" rtl="0" eaLnBrk="1" latinLnBrk="0" hangingPunct="1">
        <a:spcBef>
          <a:spcPct val="0"/>
        </a:spcBef>
        <a:buNone/>
        <a:defRPr sz="3100" kern="1200">
          <a:solidFill>
            <a:schemeClr val="bg1"/>
          </a:solidFill>
          <a:latin typeface="Segoe WP" pitchFamily="34" charset="0"/>
          <a:ea typeface="Segoe UI" pitchFamily="34" charset="0"/>
          <a:cs typeface="Segoe UI" pitchFamily="34" charset="0"/>
        </a:defRPr>
      </a:lvl1pPr>
    </p:titleStyle>
    <p:bodyStyle>
      <a:lvl1pPr marL="334842" indent="-334842" algn="l" defTabSz="892912" rtl="0" eaLnBrk="1" latinLnBrk="0" hangingPunct="1">
        <a:spcBef>
          <a:spcPct val="20000"/>
        </a:spcBef>
        <a:buFont typeface="Arial" pitchFamily="34" charset="0"/>
        <a:buChar char="•"/>
        <a:defRPr sz="3100" kern="1200">
          <a:solidFill>
            <a:schemeClr val="bg1"/>
          </a:solidFill>
          <a:latin typeface="Segoe WP" pitchFamily="34" charset="0"/>
          <a:ea typeface="Segoe UI" pitchFamily="34" charset="0"/>
          <a:cs typeface="Segoe UI" pitchFamily="34" charset="0"/>
        </a:defRPr>
      </a:lvl1pPr>
      <a:lvl2pPr marL="725491" indent="-279035" algn="l" defTabSz="892912" rtl="0" eaLnBrk="1" latinLnBrk="0" hangingPunct="1">
        <a:spcBef>
          <a:spcPct val="20000"/>
        </a:spcBef>
        <a:buFont typeface="Arial" pitchFamily="34" charset="0"/>
        <a:buChar char="–"/>
        <a:defRPr sz="2700" kern="1200">
          <a:solidFill>
            <a:schemeClr val="bg1"/>
          </a:solidFill>
          <a:latin typeface="Segoe WP" pitchFamily="34" charset="0"/>
          <a:ea typeface="Segoe UI" pitchFamily="34" charset="0"/>
          <a:cs typeface="Segoe UI" pitchFamily="34" charset="0"/>
        </a:defRPr>
      </a:lvl2pPr>
      <a:lvl3pPr marL="1116140" indent="-223228" algn="l" defTabSz="892912" rtl="0" eaLnBrk="1" latinLnBrk="0" hangingPunct="1">
        <a:spcBef>
          <a:spcPct val="20000"/>
        </a:spcBef>
        <a:buFont typeface="Arial" pitchFamily="34" charset="0"/>
        <a:buChar char="•"/>
        <a:defRPr sz="2300" kern="1200">
          <a:solidFill>
            <a:schemeClr val="bg1"/>
          </a:solidFill>
          <a:latin typeface="Segoe WP" pitchFamily="34" charset="0"/>
          <a:ea typeface="Segoe UI" pitchFamily="34" charset="0"/>
          <a:cs typeface="Segoe UI" pitchFamily="34" charset="0"/>
        </a:defRPr>
      </a:lvl3pPr>
      <a:lvl4pPr marL="1562595" indent="-223228" algn="l" defTabSz="892912" rtl="0" eaLnBrk="1" latinLnBrk="0" hangingPunct="1">
        <a:spcBef>
          <a:spcPct val="20000"/>
        </a:spcBef>
        <a:buFont typeface="Arial" pitchFamily="34" charset="0"/>
        <a:buChar char="–"/>
        <a:defRPr sz="2000" kern="1200">
          <a:solidFill>
            <a:schemeClr val="bg1"/>
          </a:solidFill>
          <a:latin typeface="Segoe WP" pitchFamily="34" charset="0"/>
          <a:ea typeface="Segoe UI" pitchFamily="34" charset="0"/>
          <a:cs typeface="Segoe UI" pitchFamily="34" charset="0"/>
        </a:defRPr>
      </a:lvl4pPr>
      <a:lvl5pPr marL="2009051" indent="-223228" algn="l" defTabSz="892912" rtl="0" eaLnBrk="1" latinLnBrk="0" hangingPunct="1">
        <a:spcBef>
          <a:spcPct val="20000"/>
        </a:spcBef>
        <a:buFont typeface="Arial" pitchFamily="34" charset="0"/>
        <a:buChar char="»"/>
        <a:defRPr sz="2000" kern="1200">
          <a:solidFill>
            <a:schemeClr val="bg1"/>
          </a:solidFill>
          <a:latin typeface="Segoe WP" pitchFamily="34" charset="0"/>
          <a:ea typeface="Segoe UI" pitchFamily="34" charset="0"/>
          <a:cs typeface="Segoe UI" pitchFamily="34" charset="0"/>
        </a:defRPr>
      </a:lvl5pPr>
      <a:lvl6pPr marL="2455507" indent="-223228" algn="l" defTabSz="89291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01963" indent="-223228" algn="l" defTabSz="89291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348419" indent="-223228" algn="l" defTabSz="89291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94874" indent="-223228" algn="l" defTabSz="89291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892912" rtl="0" eaLnBrk="1" latinLnBrk="0" hangingPunct="1">
        <a:defRPr sz="1800" kern="1200">
          <a:solidFill>
            <a:schemeClr val="tx1"/>
          </a:solidFill>
          <a:latin typeface="+mn-lt"/>
          <a:ea typeface="+mn-ea"/>
          <a:cs typeface="+mn-cs"/>
        </a:defRPr>
      </a:lvl1pPr>
      <a:lvl2pPr marL="446456" algn="l" defTabSz="892912" rtl="0" eaLnBrk="1" latinLnBrk="0" hangingPunct="1">
        <a:defRPr sz="1800" kern="1200">
          <a:solidFill>
            <a:schemeClr val="tx1"/>
          </a:solidFill>
          <a:latin typeface="+mn-lt"/>
          <a:ea typeface="+mn-ea"/>
          <a:cs typeface="+mn-cs"/>
        </a:defRPr>
      </a:lvl2pPr>
      <a:lvl3pPr marL="892912" algn="l" defTabSz="892912" rtl="0" eaLnBrk="1" latinLnBrk="0" hangingPunct="1">
        <a:defRPr sz="1800" kern="1200">
          <a:solidFill>
            <a:schemeClr val="tx1"/>
          </a:solidFill>
          <a:latin typeface="+mn-lt"/>
          <a:ea typeface="+mn-ea"/>
          <a:cs typeface="+mn-cs"/>
        </a:defRPr>
      </a:lvl3pPr>
      <a:lvl4pPr marL="1339367" algn="l" defTabSz="892912" rtl="0" eaLnBrk="1" latinLnBrk="0" hangingPunct="1">
        <a:defRPr sz="1800" kern="1200">
          <a:solidFill>
            <a:schemeClr val="tx1"/>
          </a:solidFill>
          <a:latin typeface="+mn-lt"/>
          <a:ea typeface="+mn-ea"/>
          <a:cs typeface="+mn-cs"/>
        </a:defRPr>
      </a:lvl4pPr>
      <a:lvl5pPr marL="1785823" algn="l" defTabSz="892912" rtl="0" eaLnBrk="1" latinLnBrk="0" hangingPunct="1">
        <a:defRPr sz="1800" kern="1200">
          <a:solidFill>
            <a:schemeClr val="tx1"/>
          </a:solidFill>
          <a:latin typeface="+mn-lt"/>
          <a:ea typeface="+mn-ea"/>
          <a:cs typeface="+mn-cs"/>
        </a:defRPr>
      </a:lvl5pPr>
      <a:lvl6pPr marL="2232279" algn="l" defTabSz="892912" rtl="0" eaLnBrk="1" latinLnBrk="0" hangingPunct="1">
        <a:defRPr sz="1800" kern="1200">
          <a:solidFill>
            <a:schemeClr val="tx1"/>
          </a:solidFill>
          <a:latin typeface="+mn-lt"/>
          <a:ea typeface="+mn-ea"/>
          <a:cs typeface="+mn-cs"/>
        </a:defRPr>
      </a:lvl6pPr>
      <a:lvl7pPr marL="2678735" algn="l" defTabSz="892912" rtl="0" eaLnBrk="1" latinLnBrk="0" hangingPunct="1">
        <a:defRPr sz="1800" kern="1200">
          <a:solidFill>
            <a:schemeClr val="tx1"/>
          </a:solidFill>
          <a:latin typeface="+mn-lt"/>
          <a:ea typeface="+mn-ea"/>
          <a:cs typeface="+mn-cs"/>
        </a:defRPr>
      </a:lvl7pPr>
      <a:lvl8pPr marL="3125191" algn="l" defTabSz="892912" rtl="0" eaLnBrk="1" latinLnBrk="0" hangingPunct="1">
        <a:defRPr sz="1800" kern="1200">
          <a:solidFill>
            <a:schemeClr val="tx1"/>
          </a:solidFill>
          <a:latin typeface="+mn-lt"/>
          <a:ea typeface="+mn-ea"/>
          <a:cs typeface="+mn-cs"/>
        </a:defRPr>
      </a:lvl8pPr>
      <a:lvl9pPr marL="3571646" algn="l" defTabSz="89291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95000"/>
              </a:schemeClr>
            </a:gs>
            <a:gs pos="100000">
              <a:schemeClr val="tx1">
                <a:lumMod val="7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7"/>
            <a:ext cx="10972800" cy="1143000"/>
          </a:xfrm>
          <a:prstGeom prst="rect">
            <a:avLst/>
          </a:prstGeom>
        </p:spPr>
        <p:txBody>
          <a:bodyPr vert="horz" lIns="91362" tIns="45686" rIns="91362" bIns="45686" rtlCol="0" anchor="ctr">
            <a:normAutofit/>
          </a:bodyPr>
          <a:lstStyle/>
          <a:p>
            <a:r>
              <a:rPr lang="en-US"/>
              <a:t>Click to edit Master title style</a:t>
            </a:r>
          </a:p>
        </p:txBody>
      </p:sp>
      <p:sp>
        <p:nvSpPr>
          <p:cNvPr id="3" name="Text Placeholder 2"/>
          <p:cNvSpPr>
            <a:spLocks noGrp="1"/>
          </p:cNvSpPr>
          <p:nvPr>
            <p:ph type="body" idx="1"/>
          </p:nvPr>
        </p:nvSpPr>
        <p:spPr>
          <a:xfrm>
            <a:off x="609600" y="1600209"/>
            <a:ext cx="10972800" cy="4525963"/>
          </a:xfrm>
          <a:prstGeom prst="rect">
            <a:avLst/>
          </a:prstGeom>
        </p:spPr>
        <p:txBody>
          <a:bodyPr vert="horz" lIns="91362" tIns="45686" rIns="91362" bIns="4568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4"/>
            <a:ext cx="2844800" cy="365125"/>
          </a:xfrm>
          <a:prstGeom prst="rect">
            <a:avLst/>
          </a:prstGeom>
        </p:spPr>
        <p:txBody>
          <a:bodyPr vert="horz" lIns="91362" tIns="45686" rIns="91362" bIns="45686" rtlCol="0" anchor="ctr"/>
          <a:lstStyle>
            <a:lvl1pPr algn="l">
              <a:defRPr sz="1200">
                <a:solidFill>
                  <a:schemeClr val="bg1">
                    <a:lumMod val="75000"/>
                    <a:lumOff val="25000"/>
                  </a:schemeClr>
                </a:solidFill>
              </a:defRPr>
            </a:lvl1pPr>
          </a:lstStyle>
          <a:p>
            <a:pPr defTabSz="913640"/>
            <a:fld id="{DC994889-CE6D-401F-983E-39E42EE5214B}" type="datetimeFigureOut">
              <a:rPr lang="en-US" smtClean="0">
                <a:solidFill>
                  <a:prstClr val="black">
                    <a:lumMod val="75000"/>
                    <a:lumOff val="25000"/>
                  </a:prstClr>
                </a:solidFill>
                <a:cs typeface="Arial" charset="0"/>
              </a:rPr>
              <a:pPr defTabSz="913640"/>
              <a:t>4/25/2022</a:t>
            </a:fld>
            <a:endParaRPr lang="en-US">
              <a:solidFill>
                <a:prstClr val="black">
                  <a:lumMod val="75000"/>
                  <a:lumOff val="25000"/>
                </a:prstClr>
              </a:solidFill>
              <a:cs typeface="Arial" charset="0"/>
            </a:endParaRPr>
          </a:p>
        </p:txBody>
      </p:sp>
      <p:sp>
        <p:nvSpPr>
          <p:cNvPr id="5" name="Footer Placeholder 4"/>
          <p:cNvSpPr>
            <a:spLocks noGrp="1"/>
          </p:cNvSpPr>
          <p:nvPr>
            <p:ph type="ftr" sz="quarter" idx="3"/>
          </p:nvPr>
        </p:nvSpPr>
        <p:spPr>
          <a:xfrm>
            <a:off x="4165600" y="6356364"/>
            <a:ext cx="3860800" cy="365125"/>
          </a:xfrm>
          <a:prstGeom prst="rect">
            <a:avLst/>
          </a:prstGeom>
        </p:spPr>
        <p:txBody>
          <a:bodyPr vert="horz" lIns="91362" tIns="45686" rIns="91362" bIns="45686" rtlCol="0" anchor="ctr"/>
          <a:lstStyle>
            <a:lvl1pPr algn="ctr">
              <a:defRPr sz="1200">
                <a:solidFill>
                  <a:schemeClr val="bg1">
                    <a:lumMod val="75000"/>
                    <a:lumOff val="25000"/>
                  </a:schemeClr>
                </a:solidFill>
              </a:defRPr>
            </a:lvl1pPr>
          </a:lstStyle>
          <a:p>
            <a:pPr defTabSz="913640"/>
            <a:endParaRPr lang="en-US">
              <a:solidFill>
                <a:prstClr val="black">
                  <a:lumMod val="75000"/>
                  <a:lumOff val="25000"/>
                </a:prstClr>
              </a:solidFill>
              <a:cs typeface="Arial" charset="0"/>
            </a:endParaRPr>
          </a:p>
        </p:txBody>
      </p:sp>
      <p:sp>
        <p:nvSpPr>
          <p:cNvPr id="6" name="Slide Number Placeholder 5"/>
          <p:cNvSpPr>
            <a:spLocks noGrp="1"/>
          </p:cNvSpPr>
          <p:nvPr>
            <p:ph type="sldNum" sz="quarter" idx="4"/>
          </p:nvPr>
        </p:nvSpPr>
        <p:spPr>
          <a:xfrm>
            <a:off x="8737601" y="6356364"/>
            <a:ext cx="2844800" cy="365125"/>
          </a:xfrm>
          <a:prstGeom prst="rect">
            <a:avLst/>
          </a:prstGeom>
        </p:spPr>
        <p:txBody>
          <a:bodyPr vert="horz" lIns="91362" tIns="45686" rIns="91362" bIns="45686" rtlCol="0" anchor="ctr"/>
          <a:lstStyle>
            <a:lvl1pPr algn="r">
              <a:defRPr sz="1200">
                <a:solidFill>
                  <a:schemeClr val="bg1">
                    <a:lumMod val="75000"/>
                    <a:lumOff val="25000"/>
                  </a:schemeClr>
                </a:solidFill>
              </a:defRPr>
            </a:lvl1pPr>
          </a:lstStyle>
          <a:p>
            <a:pPr defTabSz="913640"/>
            <a:fld id="{E3270C24-2681-4549-9CF4-5E14319F4C58}" type="slidenum">
              <a:rPr lang="en-US" smtClean="0">
                <a:solidFill>
                  <a:prstClr val="black">
                    <a:lumMod val="75000"/>
                    <a:lumOff val="25000"/>
                  </a:prstClr>
                </a:solidFill>
                <a:cs typeface="Arial" charset="0"/>
              </a:rPr>
              <a:pPr defTabSz="913640"/>
              <a:t>‹#›</a:t>
            </a:fld>
            <a:endParaRPr lang="en-US">
              <a:solidFill>
                <a:prstClr val="black">
                  <a:lumMod val="75000"/>
                  <a:lumOff val="25000"/>
                </a:prstClr>
              </a:solidFill>
              <a:cs typeface="Arial" charset="0"/>
            </a:endParaRPr>
          </a:p>
        </p:txBody>
      </p:sp>
    </p:spTree>
    <p:extLst>
      <p:ext uri="{BB962C8B-B14F-4D97-AF65-F5344CB8AC3E}">
        <p14:creationId xmlns:p14="http://schemas.microsoft.com/office/powerpoint/2010/main" val="3188296011"/>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defTabSz="913640" rtl="0" eaLnBrk="1" latinLnBrk="0" hangingPunct="1">
        <a:spcBef>
          <a:spcPct val="0"/>
        </a:spcBef>
        <a:buNone/>
        <a:defRPr sz="4400" kern="1200">
          <a:solidFill>
            <a:schemeClr val="bg1">
              <a:lumMod val="75000"/>
              <a:lumOff val="25000"/>
            </a:schemeClr>
          </a:solidFill>
          <a:latin typeface="+mj-lt"/>
          <a:ea typeface="+mj-ea"/>
          <a:cs typeface="+mj-cs"/>
        </a:defRPr>
      </a:lvl1pPr>
    </p:titleStyle>
    <p:bodyStyle>
      <a:lvl1pPr marL="342621" indent="-342621" algn="l" defTabSz="913640" rtl="0" eaLnBrk="1" latinLnBrk="0" hangingPunct="1">
        <a:spcBef>
          <a:spcPct val="20000"/>
        </a:spcBef>
        <a:buFont typeface="Arial" pitchFamily="34" charset="0"/>
        <a:buChar char="•"/>
        <a:defRPr sz="3200" kern="1200">
          <a:solidFill>
            <a:schemeClr val="bg1">
              <a:lumMod val="75000"/>
              <a:lumOff val="25000"/>
            </a:schemeClr>
          </a:solidFill>
          <a:latin typeface="+mn-lt"/>
          <a:ea typeface="+mn-ea"/>
          <a:cs typeface="+mn-cs"/>
        </a:defRPr>
      </a:lvl1pPr>
      <a:lvl2pPr marL="742338" indent="-285512" algn="l" defTabSz="913640" rtl="0" eaLnBrk="1" latinLnBrk="0" hangingPunct="1">
        <a:spcBef>
          <a:spcPct val="20000"/>
        </a:spcBef>
        <a:buFont typeface="Arial" pitchFamily="34" charset="0"/>
        <a:buChar char="–"/>
        <a:defRPr sz="2800" kern="1200">
          <a:solidFill>
            <a:schemeClr val="bg1">
              <a:lumMod val="75000"/>
              <a:lumOff val="25000"/>
            </a:schemeClr>
          </a:solidFill>
          <a:latin typeface="+mn-lt"/>
          <a:ea typeface="+mn-ea"/>
          <a:cs typeface="+mn-cs"/>
        </a:defRPr>
      </a:lvl2pPr>
      <a:lvl3pPr marL="1142046" indent="-228414" algn="l" defTabSz="913640" rtl="0" eaLnBrk="1" latinLnBrk="0" hangingPunct="1">
        <a:spcBef>
          <a:spcPct val="20000"/>
        </a:spcBef>
        <a:buFont typeface="Arial" pitchFamily="34" charset="0"/>
        <a:buChar char="•"/>
        <a:defRPr sz="2400" kern="1200">
          <a:solidFill>
            <a:schemeClr val="bg1">
              <a:lumMod val="75000"/>
              <a:lumOff val="25000"/>
            </a:schemeClr>
          </a:solidFill>
          <a:latin typeface="+mn-lt"/>
          <a:ea typeface="+mn-ea"/>
          <a:cs typeface="+mn-cs"/>
        </a:defRPr>
      </a:lvl3pPr>
      <a:lvl4pPr marL="1598872" indent="-228414" algn="l" defTabSz="913640" rtl="0" eaLnBrk="1" latinLnBrk="0" hangingPunct="1">
        <a:spcBef>
          <a:spcPct val="20000"/>
        </a:spcBef>
        <a:buFont typeface="Arial" pitchFamily="34" charset="0"/>
        <a:buChar char="–"/>
        <a:defRPr sz="2000" kern="1200">
          <a:solidFill>
            <a:schemeClr val="bg1">
              <a:lumMod val="75000"/>
              <a:lumOff val="25000"/>
            </a:schemeClr>
          </a:solidFill>
          <a:latin typeface="+mn-lt"/>
          <a:ea typeface="+mn-ea"/>
          <a:cs typeface="+mn-cs"/>
        </a:defRPr>
      </a:lvl4pPr>
      <a:lvl5pPr marL="2055684" indent="-228414" algn="l" defTabSz="913640" rtl="0" eaLnBrk="1" latinLnBrk="0" hangingPunct="1">
        <a:spcBef>
          <a:spcPct val="20000"/>
        </a:spcBef>
        <a:buFont typeface="Arial" pitchFamily="34" charset="0"/>
        <a:buChar char="»"/>
        <a:defRPr sz="2000" kern="1200">
          <a:solidFill>
            <a:schemeClr val="bg1">
              <a:lumMod val="75000"/>
              <a:lumOff val="25000"/>
            </a:schemeClr>
          </a:solidFill>
          <a:latin typeface="+mn-lt"/>
          <a:ea typeface="+mn-ea"/>
          <a:cs typeface="+mn-cs"/>
        </a:defRPr>
      </a:lvl5pPr>
      <a:lvl6pPr marL="2512522" indent="-228414" algn="l" defTabSz="91364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330" indent="-228414" algn="l" defTabSz="91364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155" indent="-228414" algn="l" defTabSz="91364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2976" indent="-228414" algn="l" defTabSz="91364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640" rtl="0" eaLnBrk="1" latinLnBrk="0" hangingPunct="1">
        <a:defRPr sz="1900" kern="1200">
          <a:solidFill>
            <a:schemeClr val="tx1"/>
          </a:solidFill>
          <a:latin typeface="+mn-lt"/>
          <a:ea typeface="+mn-ea"/>
          <a:cs typeface="+mn-cs"/>
        </a:defRPr>
      </a:lvl1pPr>
      <a:lvl2pPr marL="456806" algn="l" defTabSz="913640" rtl="0" eaLnBrk="1" latinLnBrk="0" hangingPunct="1">
        <a:defRPr sz="1900" kern="1200">
          <a:solidFill>
            <a:schemeClr val="tx1"/>
          </a:solidFill>
          <a:latin typeface="+mn-lt"/>
          <a:ea typeface="+mn-ea"/>
          <a:cs typeface="+mn-cs"/>
        </a:defRPr>
      </a:lvl2pPr>
      <a:lvl3pPr marL="913640" algn="l" defTabSz="913640" rtl="0" eaLnBrk="1" latinLnBrk="0" hangingPunct="1">
        <a:defRPr sz="1900" kern="1200">
          <a:solidFill>
            <a:schemeClr val="tx1"/>
          </a:solidFill>
          <a:latin typeface="+mn-lt"/>
          <a:ea typeface="+mn-ea"/>
          <a:cs typeface="+mn-cs"/>
        </a:defRPr>
      </a:lvl3pPr>
      <a:lvl4pPr marL="1370458" algn="l" defTabSz="913640" rtl="0" eaLnBrk="1" latinLnBrk="0" hangingPunct="1">
        <a:defRPr sz="1900" kern="1200">
          <a:solidFill>
            <a:schemeClr val="tx1"/>
          </a:solidFill>
          <a:latin typeface="+mn-lt"/>
          <a:ea typeface="+mn-ea"/>
          <a:cs typeface="+mn-cs"/>
        </a:defRPr>
      </a:lvl4pPr>
      <a:lvl5pPr marL="1827285" algn="l" defTabSz="913640" rtl="0" eaLnBrk="1" latinLnBrk="0" hangingPunct="1">
        <a:defRPr sz="1900" kern="1200">
          <a:solidFill>
            <a:schemeClr val="tx1"/>
          </a:solidFill>
          <a:latin typeface="+mn-lt"/>
          <a:ea typeface="+mn-ea"/>
          <a:cs typeface="+mn-cs"/>
        </a:defRPr>
      </a:lvl5pPr>
      <a:lvl6pPr marL="2284093" algn="l" defTabSz="913640" rtl="0" eaLnBrk="1" latinLnBrk="0" hangingPunct="1">
        <a:defRPr sz="1900" kern="1200">
          <a:solidFill>
            <a:schemeClr val="tx1"/>
          </a:solidFill>
          <a:latin typeface="+mn-lt"/>
          <a:ea typeface="+mn-ea"/>
          <a:cs typeface="+mn-cs"/>
        </a:defRPr>
      </a:lvl6pPr>
      <a:lvl7pPr marL="2740921" algn="l" defTabSz="913640" rtl="0" eaLnBrk="1" latinLnBrk="0" hangingPunct="1">
        <a:defRPr sz="1900" kern="1200">
          <a:solidFill>
            <a:schemeClr val="tx1"/>
          </a:solidFill>
          <a:latin typeface="+mn-lt"/>
          <a:ea typeface="+mn-ea"/>
          <a:cs typeface="+mn-cs"/>
        </a:defRPr>
      </a:lvl7pPr>
      <a:lvl8pPr marL="3197741" algn="l" defTabSz="913640" rtl="0" eaLnBrk="1" latinLnBrk="0" hangingPunct="1">
        <a:defRPr sz="1900" kern="1200">
          <a:solidFill>
            <a:schemeClr val="tx1"/>
          </a:solidFill>
          <a:latin typeface="+mn-lt"/>
          <a:ea typeface="+mn-ea"/>
          <a:cs typeface="+mn-cs"/>
        </a:defRPr>
      </a:lvl8pPr>
      <a:lvl9pPr marL="3654567" algn="l" defTabSz="913640" rtl="0" eaLnBrk="1" latinLnBrk="0" hangingPunct="1">
        <a:defRPr sz="1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95000"/>
              </a:schemeClr>
            </a:gs>
            <a:gs pos="100000">
              <a:schemeClr val="tx1">
                <a:lumMod val="7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7"/>
            <a:ext cx="10972800" cy="1143000"/>
          </a:xfrm>
          <a:prstGeom prst="rect">
            <a:avLst/>
          </a:prstGeom>
        </p:spPr>
        <p:txBody>
          <a:bodyPr vert="horz" lIns="91370" tIns="45686" rIns="91370" bIns="45686" rtlCol="0" anchor="ctr">
            <a:normAutofit/>
          </a:bodyPr>
          <a:lstStyle/>
          <a:p>
            <a:r>
              <a:rPr lang="en-US"/>
              <a:t>Click to edit Master title style</a:t>
            </a:r>
          </a:p>
        </p:txBody>
      </p:sp>
      <p:sp>
        <p:nvSpPr>
          <p:cNvPr id="3" name="Text Placeholder 2"/>
          <p:cNvSpPr>
            <a:spLocks noGrp="1"/>
          </p:cNvSpPr>
          <p:nvPr>
            <p:ph type="body" idx="1"/>
          </p:nvPr>
        </p:nvSpPr>
        <p:spPr>
          <a:xfrm>
            <a:off x="609600" y="1600209"/>
            <a:ext cx="10972800" cy="4525963"/>
          </a:xfrm>
          <a:prstGeom prst="rect">
            <a:avLst/>
          </a:prstGeom>
        </p:spPr>
        <p:txBody>
          <a:bodyPr vert="horz" lIns="91370" tIns="45686" rIns="91370" bIns="4568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4"/>
            <a:ext cx="2844800" cy="365125"/>
          </a:xfrm>
          <a:prstGeom prst="rect">
            <a:avLst/>
          </a:prstGeom>
        </p:spPr>
        <p:txBody>
          <a:bodyPr vert="horz" lIns="91370" tIns="45686" rIns="91370" bIns="45686" rtlCol="0" anchor="ctr"/>
          <a:lstStyle>
            <a:lvl1pPr algn="l">
              <a:defRPr sz="1200">
                <a:solidFill>
                  <a:schemeClr val="bg1">
                    <a:lumMod val="75000"/>
                    <a:lumOff val="25000"/>
                  </a:schemeClr>
                </a:solidFill>
              </a:defRPr>
            </a:lvl1pPr>
          </a:lstStyle>
          <a:p>
            <a:pPr defTabSz="913731"/>
            <a:fld id="{DC994889-CE6D-401F-983E-39E42EE5214B}" type="datetimeFigureOut">
              <a:rPr lang="en-US" smtClean="0">
                <a:solidFill>
                  <a:prstClr val="black">
                    <a:lumMod val="75000"/>
                    <a:lumOff val="25000"/>
                  </a:prstClr>
                </a:solidFill>
                <a:cs typeface="Arial" charset="0"/>
              </a:rPr>
              <a:pPr defTabSz="913731"/>
              <a:t>4/25/2022</a:t>
            </a:fld>
            <a:endParaRPr lang="en-US">
              <a:solidFill>
                <a:prstClr val="black">
                  <a:lumMod val="75000"/>
                  <a:lumOff val="25000"/>
                </a:prstClr>
              </a:solidFill>
              <a:cs typeface="Arial" charset="0"/>
            </a:endParaRPr>
          </a:p>
        </p:txBody>
      </p:sp>
      <p:sp>
        <p:nvSpPr>
          <p:cNvPr id="5" name="Footer Placeholder 4"/>
          <p:cNvSpPr>
            <a:spLocks noGrp="1"/>
          </p:cNvSpPr>
          <p:nvPr>
            <p:ph type="ftr" sz="quarter" idx="3"/>
          </p:nvPr>
        </p:nvSpPr>
        <p:spPr>
          <a:xfrm>
            <a:off x="4165600" y="6356364"/>
            <a:ext cx="3860800" cy="365125"/>
          </a:xfrm>
          <a:prstGeom prst="rect">
            <a:avLst/>
          </a:prstGeom>
        </p:spPr>
        <p:txBody>
          <a:bodyPr vert="horz" lIns="91370" tIns="45686" rIns="91370" bIns="45686" rtlCol="0" anchor="ctr"/>
          <a:lstStyle>
            <a:lvl1pPr algn="ctr">
              <a:defRPr sz="1200">
                <a:solidFill>
                  <a:schemeClr val="bg1">
                    <a:lumMod val="75000"/>
                    <a:lumOff val="25000"/>
                  </a:schemeClr>
                </a:solidFill>
              </a:defRPr>
            </a:lvl1pPr>
          </a:lstStyle>
          <a:p>
            <a:pPr defTabSz="913731"/>
            <a:endParaRPr lang="en-US">
              <a:solidFill>
                <a:prstClr val="black">
                  <a:lumMod val="75000"/>
                  <a:lumOff val="25000"/>
                </a:prstClr>
              </a:solidFill>
              <a:cs typeface="Arial" charset="0"/>
            </a:endParaRPr>
          </a:p>
        </p:txBody>
      </p:sp>
      <p:sp>
        <p:nvSpPr>
          <p:cNvPr id="6" name="Slide Number Placeholder 5"/>
          <p:cNvSpPr>
            <a:spLocks noGrp="1"/>
          </p:cNvSpPr>
          <p:nvPr>
            <p:ph type="sldNum" sz="quarter" idx="4"/>
          </p:nvPr>
        </p:nvSpPr>
        <p:spPr>
          <a:xfrm>
            <a:off x="8737601" y="6356364"/>
            <a:ext cx="2844800" cy="365125"/>
          </a:xfrm>
          <a:prstGeom prst="rect">
            <a:avLst/>
          </a:prstGeom>
        </p:spPr>
        <p:txBody>
          <a:bodyPr vert="horz" lIns="91370" tIns="45686" rIns="91370" bIns="45686" rtlCol="0" anchor="ctr"/>
          <a:lstStyle>
            <a:lvl1pPr algn="r">
              <a:defRPr sz="1200">
                <a:solidFill>
                  <a:schemeClr val="bg1">
                    <a:lumMod val="75000"/>
                    <a:lumOff val="25000"/>
                  </a:schemeClr>
                </a:solidFill>
              </a:defRPr>
            </a:lvl1pPr>
          </a:lstStyle>
          <a:p>
            <a:pPr defTabSz="913731"/>
            <a:fld id="{E3270C24-2681-4549-9CF4-5E14319F4C58}" type="slidenum">
              <a:rPr lang="en-US" smtClean="0">
                <a:solidFill>
                  <a:prstClr val="black">
                    <a:lumMod val="75000"/>
                    <a:lumOff val="25000"/>
                  </a:prstClr>
                </a:solidFill>
                <a:cs typeface="Arial" charset="0"/>
              </a:rPr>
              <a:pPr defTabSz="913731"/>
              <a:t>‹#›</a:t>
            </a:fld>
            <a:endParaRPr lang="en-US">
              <a:solidFill>
                <a:prstClr val="black">
                  <a:lumMod val="75000"/>
                  <a:lumOff val="25000"/>
                </a:prstClr>
              </a:solidFill>
              <a:cs typeface="Arial" charset="0"/>
            </a:endParaRPr>
          </a:p>
        </p:txBody>
      </p:sp>
    </p:spTree>
    <p:extLst>
      <p:ext uri="{BB962C8B-B14F-4D97-AF65-F5344CB8AC3E}">
        <p14:creationId xmlns:p14="http://schemas.microsoft.com/office/powerpoint/2010/main" val="3223934811"/>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defTabSz="913731" rtl="0" eaLnBrk="1" latinLnBrk="0" hangingPunct="1">
        <a:spcBef>
          <a:spcPct val="0"/>
        </a:spcBef>
        <a:buNone/>
        <a:defRPr sz="4400" kern="1200">
          <a:solidFill>
            <a:schemeClr val="bg1">
              <a:lumMod val="75000"/>
              <a:lumOff val="25000"/>
            </a:schemeClr>
          </a:solidFill>
          <a:latin typeface="+mj-lt"/>
          <a:ea typeface="+mj-ea"/>
          <a:cs typeface="+mj-cs"/>
        </a:defRPr>
      </a:lvl1pPr>
    </p:titleStyle>
    <p:bodyStyle>
      <a:lvl1pPr marL="342653" indent="-342653" algn="l" defTabSz="913731" rtl="0" eaLnBrk="1" latinLnBrk="0" hangingPunct="1">
        <a:spcBef>
          <a:spcPct val="20000"/>
        </a:spcBef>
        <a:buFont typeface="Arial" pitchFamily="34" charset="0"/>
        <a:buChar char="•"/>
        <a:defRPr sz="3200" kern="1200">
          <a:solidFill>
            <a:schemeClr val="bg1">
              <a:lumMod val="75000"/>
              <a:lumOff val="25000"/>
            </a:schemeClr>
          </a:solidFill>
          <a:latin typeface="+mn-lt"/>
          <a:ea typeface="+mn-ea"/>
          <a:cs typeface="+mn-cs"/>
        </a:defRPr>
      </a:lvl1pPr>
      <a:lvl2pPr marL="742411" indent="-285540" algn="l" defTabSz="913731" rtl="0" eaLnBrk="1" latinLnBrk="0" hangingPunct="1">
        <a:spcBef>
          <a:spcPct val="20000"/>
        </a:spcBef>
        <a:buFont typeface="Arial" pitchFamily="34" charset="0"/>
        <a:buChar char="–"/>
        <a:defRPr sz="2800" kern="1200">
          <a:solidFill>
            <a:schemeClr val="bg1">
              <a:lumMod val="75000"/>
              <a:lumOff val="25000"/>
            </a:schemeClr>
          </a:solidFill>
          <a:latin typeface="+mn-lt"/>
          <a:ea typeface="+mn-ea"/>
          <a:cs typeface="+mn-cs"/>
        </a:defRPr>
      </a:lvl2pPr>
      <a:lvl3pPr marL="1142158" indent="-228437" algn="l" defTabSz="913731" rtl="0" eaLnBrk="1" latinLnBrk="0" hangingPunct="1">
        <a:spcBef>
          <a:spcPct val="20000"/>
        </a:spcBef>
        <a:buFont typeface="Arial" pitchFamily="34" charset="0"/>
        <a:buChar char="•"/>
        <a:defRPr sz="2400" kern="1200">
          <a:solidFill>
            <a:schemeClr val="bg1">
              <a:lumMod val="75000"/>
              <a:lumOff val="25000"/>
            </a:schemeClr>
          </a:solidFill>
          <a:latin typeface="+mn-lt"/>
          <a:ea typeface="+mn-ea"/>
          <a:cs typeface="+mn-cs"/>
        </a:defRPr>
      </a:lvl3pPr>
      <a:lvl4pPr marL="1599030" indent="-228437" algn="l" defTabSz="913731" rtl="0" eaLnBrk="1" latinLnBrk="0" hangingPunct="1">
        <a:spcBef>
          <a:spcPct val="20000"/>
        </a:spcBef>
        <a:buFont typeface="Arial" pitchFamily="34" charset="0"/>
        <a:buChar char="–"/>
        <a:defRPr sz="2000" kern="1200">
          <a:solidFill>
            <a:schemeClr val="bg1">
              <a:lumMod val="75000"/>
              <a:lumOff val="25000"/>
            </a:schemeClr>
          </a:solidFill>
          <a:latin typeface="+mn-lt"/>
          <a:ea typeface="+mn-ea"/>
          <a:cs typeface="+mn-cs"/>
        </a:defRPr>
      </a:lvl4pPr>
      <a:lvl5pPr marL="2055894" indent="-228437" algn="l" defTabSz="913731" rtl="0" eaLnBrk="1" latinLnBrk="0" hangingPunct="1">
        <a:spcBef>
          <a:spcPct val="20000"/>
        </a:spcBef>
        <a:buFont typeface="Arial" pitchFamily="34" charset="0"/>
        <a:buChar char="»"/>
        <a:defRPr sz="2000" kern="1200">
          <a:solidFill>
            <a:schemeClr val="bg1">
              <a:lumMod val="75000"/>
              <a:lumOff val="25000"/>
            </a:schemeClr>
          </a:solidFill>
          <a:latin typeface="+mn-lt"/>
          <a:ea typeface="+mn-ea"/>
          <a:cs typeface="+mn-cs"/>
        </a:defRPr>
      </a:lvl5pPr>
      <a:lvl6pPr marL="2512772" indent="-228437" algn="l" defTabSz="91373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626" indent="-228437" algn="l" defTabSz="91373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496" indent="-228437" algn="l" defTabSz="91373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359" indent="-228437" algn="l" defTabSz="91373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731" rtl="0" eaLnBrk="1" latinLnBrk="0" hangingPunct="1">
        <a:defRPr sz="1900" kern="1200">
          <a:solidFill>
            <a:schemeClr val="tx1"/>
          </a:solidFill>
          <a:latin typeface="+mn-lt"/>
          <a:ea typeface="+mn-ea"/>
          <a:cs typeface="+mn-cs"/>
        </a:defRPr>
      </a:lvl1pPr>
      <a:lvl2pPr marL="456852" algn="l" defTabSz="913731" rtl="0" eaLnBrk="1" latinLnBrk="0" hangingPunct="1">
        <a:defRPr sz="1900" kern="1200">
          <a:solidFill>
            <a:schemeClr val="tx1"/>
          </a:solidFill>
          <a:latin typeface="+mn-lt"/>
          <a:ea typeface="+mn-ea"/>
          <a:cs typeface="+mn-cs"/>
        </a:defRPr>
      </a:lvl2pPr>
      <a:lvl3pPr marL="913731" algn="l" defTabSz="913731" rtl="0" eaLnBrk="1" latinLnBrk="0" hangingPunct="1">
        <a:defRPr sz="1900" kern="1200">
          <a:solidFill>
            <a:schemeClr val="tx1"/>
          </a:solidFill>
          <a:latin typeface="+mn-lt"/>
          <a:ea typeface="+mn-ea"/>
          <a:cs typeface="+mn-cs"/>
        </a:defRPr>
      </a:lvl3pPr>
      <a:lvl4pPr marL="1370595" algn="l" defTabSz="913731" rtl="0" eaLnBrk="1" latinLnBrk="0" hangingPunct="1">
        <a:defRPr sz="1900" kern="1200">
          <a:solidFill>
            <a:schemeClr val="tx1"/>
          </a:solidFill>
          <a:latin typeface="+mn-lt"/>
          <a:ea typeface="+mn-ea"/>
          <a:cs typeface="+mn-cs"/>
        </a:defRPr>
      </a:lvl4pPr>
      <a:lvl5pPr marL="1827466" algn="l" defTabSz="913731" rtl="0" eaLnBrk="1" latinLnBrk="0" hangingPunct="1">
        <a:defRPr sz="1900" kern="1200">
          <a:solidFill>
            <a:schemeClr val="tx1"/>
          </a:solidFill>
          <a:latin typeface="+mn-lt"/>
          <a:ea typeface="+mn-ea"/>
          <a:cs typeface="+mn-cs"/>
        </a:defRPr>
      </a:lvl5pPr>
      <a:lvl6pPr marL="2284319" algn="l" defTabSz="913731" rtl="0" eaLnBrk="1" latinLnBrk="0" hangingPunct="1">
        <a:defRPr sz="1900" kern="1200">
          <a:solidFill>
            <a:schemeClr val="tx1"/>
          </a:solidFill>
          <a:latin typeface="+mn-lt"/>
          <a:ea typeface="+mn-ea"/>
          <a:cs typeface="+mn-cs"/>
        </a:defRPr>
      </a:lvl6pPr>
      <a:lvl7pPr marL="2741193" algn="l" defTabSz="913731" rtl="0" eaLnBrk="1" latinLnBrk="0" hangingPunct="1">
        <a:defRPr sz="1900" kern="1200">
          <a:solidFill>
            <a:schemeClr val="tx1"/>
          </a:solidFill>
          <a:latin typeface="+mn-lt"/>
          <a:ea typeface="+mn-ea"/>
          <a:cs typeface="+mn-cs"/>
        </a:defRPr>
      </a:lvl7pPr>
      <a:lvl8pPr marL="3198063" algn="l" defTabSz="913731" rtl="0" eaLnBrk="1" latinLnBrk="0" hangingPunct="1">
        <a:defRPr sz="1900" kern="1200">
          <a:solidFill>
            <a:schemeClr val="tx1"/>
          </a:solidFill>
          <a:latin typeface="+mn-lt"/>
          <a:ea typeface="+mn-ea"/>
          <a:cs typeface="+mn-cs"/>
        </a:defRPr>
      </a:lvl8pPr>
      <a:lvl9pPr marL="3654933" algn="l" defTabSz="913731" rtl="0" eaLnBrk="1" latinLnBrk="0" hangingPunct="1">
        <a:defRPr sz="1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01" tIns="45706" rIns="91401" bIns="45706" rtlCol="0" anchor="ctr">
            <a:normAutofit/>
          </a:bodyPr>
          <a:lstStyle/>
          <a:p>
            <a:r>
              <a:rPr lang="en-US"/>
              <a:t>Click to edit Master title style</a:t>
            </a:r>
          </a:p>
        </p:txBody>
      </p:sp>
      <p:sp>
        <p:nvSpPr>
          <p:cNvPr id="3" name="Text Placeholder 2"/>
          <p:cNvSpPr>
            <a:spLocks noGrp="1"/>
          </p:cNvSpPr>
          <p:nvPr>
            <p:ph type="body" idx="1"/>
          </p:nvPr>
        </p:nvSpPr>
        <p:spPr>
          <a:xfrm>
            <a:off x="838200" y="1825629"/>
            <a:ext cx="10515600" cy="4351339"/>
          </a:xfrm>
          <a:prstGeom prst="rect">
            <a:avLst/>
          </a:prstGeom>
        </p:spPr>
        <p:txBody>
          <a:bodyPr vert="horz" lIns="91401" tIns="45706" rIns="91401" bIns="45706"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3"/>
            <a:ext cx="2743200" cy="365125"/>
          </a:xfrm>
          <a:prstGeom prst="rect">
            <a:avLst/>
          </a:prstGeom>
        </p:spPr>
        <p:txBody>
          <a:bodyPr vert="horz" lIns="91401" tIns="45706" rIns="91401" bIns="45706" rtlCol="0" anchor="ctr"/>
          <a:lstStyle>
            <a:lvl1pPr algn="l">
              <a:defRPr sz="1100">
                <a:solidFill>
                  <a:schemeClr val="tx1">
                    <a:tint val="75000"/>
                  </a:schemeClr>
                </a:solidFill>
              </a:defRPr>
            </a:lvl1pPr>
          </a:lstStyle>
          <a:p>
            <a:r>
              <a:rPr lang="en-US"/>
              <a:t>Your Date Here</a:t>
            </a:r>
          </a:p>
        </p:txBody>
      </p:sp>
      <p:sp>
        <p:nvSpPr>
          <p:cNvPr id="5" name="Footer Placeholder 4"/>
          <p:cNvSpPr>
            <a:spLocks noGrp="1"/>
          </p:cNvSpPr>
          <p:nvPr>
            <p:ph type="ftr" sz="quarter" idx="3"/>
          </p:nvPr>
        </p:nvSpPr>
        <p:spPr>
          <a:xfrm>
            <a:off x="4038600" y="6356353"/>
            <a:ext cx="4114800" cy="365125"/>
          </a:xfrm>
          <a:prstGeom prst="rect">
            <a:avLst/>
          </a:prstGeom>
        </p:spPr>
        <p:txBody>
          <a:bodyPr vert="horz" lIns="91401" tIns="45706" rIns="91401" bIns="45706" rtlCol="0" anchor="ctr"/>
          <a:lstStyle>
            <a:lvl1pPr algn="ctr">
              <a:defRPr sz="1100">
                <a:solidFill>
                  <a:schemeClr val="tx1">
                    <a:tint val="75000"/>
                  </a:schemeClr>
                </a:solidFill>
              </a:defRPr>
            </a:lvl1pPr>
          </a:lstStyle>
          <a:p>
            <a:r>
              <a:rPr lang="en-US"/>
              <a:t>Your Footer Here</a:t>
            </a:r>
          </a:p>
        </p:txBody>
      </p:sp>
      <p:sp>
        <p:nvSpPr>
          <p:cNvPr id="6" name="Slide Number Placeholder 5"/>
          <p:cNvSpPr>
            <a:spLocks noGrp="1"/>
          </p:cNvSpPr>
          <p:nvPr>
            <p:ph type="sldNum" sz="quarter" idx="4"/>
          </p:nvPr>
        </p:nvSpPr>
        <p:spPr>
          <a:xfrm>
            <a:off x="8610600" y="6356353"/>
            <a:ext cx="2743200" cy="365125"/>
          </a:xfrm>
          <a:prstGeom prst="rect">
            <a:avLst/>
          </a:prstGeom>
        </p:spPr>
        <p:txBody>
          <a:bodyPr vert="horz" lIns="91401" tIns="45706" rIns="91401" bIns="45706" rtlCol="0" anchor="ctr"/>
          <a:lstStyle>
            <a:lvl1pPr algn="r">
              <a:defRPr sz="1100">
                <a:solidFill>
                  <a:schemeClr val="tx1">
                    <a:tint val="75000"/>
                  </a:schemeClr>
                </a:solidFill>
              </a:defRPr>
            </a:lvl1pPr>
          </a:lstStyle>
          <a:p>
            <a:fld id="{FC1CF07D-8B3F-4D32-B059-0039CEA46DB1}" type="slidenum">
              <a:rPr lang="en-US" smtClean="0"/>
              <a:t>‹#›</a:t>
            </a:fld>
            <a:endParaRPr lang="en-US"/>
          </a:p>
        </p:txBody>
      </p:sp>
      <p:sp>
        <p:nvSpPr>
          <p:cNvPr id="14" name="Rectangle 13"/>
          <p:cNvSpPr/>
          <p:nvPr/>
        </p:nvSpPr>
        <p:spPr>
          <a:xfrm rot="5400000">
            <a:off x="11564731" y="5822542"/>
            <a:ext cx="1430121" cy="230804"/>
          </a:xfrm>
          <a:prstGeom prst="rect">
            <a:avLst/>
          </a:prstGeom>
        </p:spPr>
        <p:txBody>
          <a:bodyPr wrap="none" lIns="91401" tIns="45706" rIns="91401" bIns="45706">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solidFill>
                  <a:prstClr val="black"/>
                </a:solidFill>
              </a:rPr>
              <a:t>© Copyright Showeet.com</a:t>
            </a:r>
          </a:p>
        </p:txBody>
      </p:sp>
    </p:spTree>
    <p:extLst>
      <p:ext uri="{BB962C8B-B14F-4D97-AF65-F5344CB8AC3E}">
        <p14:creationId xmlns:p14="http://schemas.microsoft.com/office/powerpoint/2010/main" val="2838569970"/>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 id="2147483718" r:id="rId21"/>
    <p:sldLayoutId id="2147483719" r:id="rId22"/>
    <p:sldLayoutId id="2147483720" r:id="rId23"/>
  </p:sldLayoutIdLst>
  <p:hf hdr="0"/>
  <p:txStyles>
    <p:titleStyle>
      <a:lvl1pPr algn="l" defTabSz="685494"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374" indent="-171374" algn="l" defTabSz="685494" rtl="0" eaLnBrk="1" latinLnBrk="0" hangingPunct="1">
        <a:lnSpc>
          <a:spcPct val="90000"/>
        </a:lnSpc>
        <a:spcBef>
          <a:spcPts val="751"/>
        </a:spcBef>
        <a:buFont typeface="Arial" panose="020B0604020202020204" pitchFamily="34" charset="0"/>
        <a:buChar char="•"/>
        <a:defRPr sz="2100" kern="1200">
          <a:solidFill>
            <a:schemeClr val="tx1"/>
          </a:solidFill>
          <a:latin typeface="+mn-lt"/>
          <a:ea typeface="+mn-ea"/>
          <a:cs typeface="+mn-cs"/>
        </a:defRPr>
      </a:lvl1pPr>
      <a:lvl2pPr marL="514122" indent="-171374" algn="l" defTabSz="685494" rtl="0" eaLnBrk="1" latinLnBrk="0" hangingPunct="1">
        <a:lnSpc>
          <a:spcPct val="90000"/>
        </a:lnSpc>
        <a:spcBef>
          <a:spcPts val="375"/>
        </a:spcBef>
        <a:buFont typeface="Arial" panose="020B0604020202020204" pitchFamily="34" charset="0"/>
        <a:buChar char="•"/>
        <a:defRPr sz="1900" kern="1200">
          <a:solidFill>
            <a:schemeClr val="tx1"/>
          </a:solidFill>
          <a:latin typeface="+mn-lt"/>
          <a:ea typeface="+mn-ea"/>
          <a:cs typeface="+mn-cs"/>
        </a:defRPr>
      </a:lvl2pPr>
      <a:lvl3pPr marL="856860" indent="-171374" algn="l" defTabSz="685494"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03" indent="-171374" algn="l" defTabSz="685494"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4pPr>
      <a:lvl5pPr marL="1542347" indent="-171374" algn="l" defTabSz="685494"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5pPr>
      <a:lvl6pPr marL="1885095" indent="-171374" algn="l" defTabSz="685494"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6pPr>
      <a:lvl7pPr marL="2227832" indent="-171374" algn="l" defTabSz="685494"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7pPr>
      <a:lvl8pPr marL="2570579" indent="-171374" algn="l" defTabSz="685494"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8pPr>
      <a:lvl9pPr marL="2913328" indent="-171374" algn="l" defTabSz="685494"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685494" rtl="0" eaLnBrk="1" latinLnBrk="0" hangingPunct="1">
        <a:defRPr sz="1300" kern="1200">
          <a:solidFill>
            <a:schemeClr val="tx1"/>
          </a:solidFill>
          <a:latin typeface="+mn-lt"/>
          <a:ea typeface="+mn-ea"/>
          <a:cs typeface="+mn-cs"/>
        </a:defRPr>
      </a:lvl1pPr>
      <a:lvl2pPr marL="342746" algn="l" defTabSz="685494" rtl="0" eaLnBrk="1" latinLnBrk="0" hangingPunct="1">
        <a:defRPr sz="1300" kern="1200">
          <a:solidFill>
            <a:schemeClr val="tx1"/>
          </a:solidFill>
          <a:latin typeface="+mn-lt"/>
          <a:ea typeface="+mn-ea"/>
          <a:cs typeface="+mn-cs"/>
        </a:defRPr>
      </a:lvl2pPr>
      <a:lvl3pPr marL="685494" algn="l" defTabSz="685494" rtl="0" eaLnBrk="1" latinLnBrk="0" hangingPunct="1">
        <a:defRPr sz="1300" kern="1200">
          <a:solidFill>
            <a:schemeClr val="tx1"/>
          </a:solidFill>
          <a:latin typeface="+mn-lt"/>
          <a:ea typeface="+mn-ea"/>
          <a:cs typeface="+mn-cs"/>
        </a:defRPr>
      </a:lvl3pPr>
      <a:lvl4pPr marL="1028235" algn="l" defTabSz="685494" rtl="0" eaLnBrk="1" latinLnBrk="0" hangingPunct="1">
        <a:defRPr sz="1300" kern="1200">
          <a:solidFill>
            <a:schemeClr val="tx1"/>
          </a:solidFill>
          <a:latin typeface="+mn-lt"/>
          <a:ea typeface="+mn-ea"/>
          <a:cs typeface="+mn-cs"/>
        </a:defRPr>
      </a:lvl4pPr>
      <a:lvl5pPr marL="1370976" algn="l" defTabSz="685494" rtl="0" eaLnBrk="1" latinLnBrk="0" hangingPunct="1">
        <a:defRPr sz="1300" kern="1200">
          <a:solidFill>
            <a:schemeClr val="tx1"/>
          </a:solidFill>
          <a:latin typeface="+mn-lt"/>
          <a:ea typeface="+mn-ea"/>
          <a:cs typeface="+mn-cs"/>
        </a:defRPr>
      </a:lvl5pPr>
      <a:lvl6pPr marL="1713719" algn="l" defTabSz="685494" rtl="0" eaLnBrk="1" latinLnBrk="0" hangingPunct="1">
        <a:defRPr sz="1300" kern="1200">
          <a:solidFill>
            <a:schemeClr val="tx1"/>
          </a:solidFill>
          <a:latin typeface="+mn-lt"/>
          <a:ea typeface="+mn-ea"/>
          <a:cs typeface="+mn-cs"/>
        </a:defRPr>
      </a:lvl6pPr>
      <a:lvl7pPr marL="2056460" algn="l" defTabSz="685494" rtl="0" eaLnBrk="1" latinLnBrk="0" hangingPunct="1">
        <a:defRPr sz="1300" kern="1200">
          <a:solidFill>
            <a:schemeClr val="tx1"/>
          </a:solidFill>
          <a:latin typeface="+mn-lt"/>
          <a:ea typeface="+mn-ea"/>
          <a:cs typeface="+mn-cs"/>
        </a:defRPr>
      </a:lvl7pPr>
      <a:lvl8pPr marL="2399206" algn="l" defTabSz="685494" rtl="0" eaLnBrk="1" latinLnBrk="0" hangingPunct="1">
        <a:defRPr sz="1300" kern="1200">
          <a:solidFill>
            <a:schemeClr val="tx1"/>
          </a:solidFill>
          <a:latin typeface="+mn-lt"/>
          <a:ea typeface="+mn-ea"/>
          <a:cs typeface="+mn-cs"/>
        </a:defRPr>
      </a:lvl8pPr>
      <a:lvl9pPr marL="2741951" algn="l" defTabSz="685494" rtl="0" eaLnBrk="1" latinLnBrk="0" hangingPunct="1">
        <a:defRPr sz="13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01" tIns="45706" rIns="91401" bIns="45706" rtlCol="0" anchor="ctr">
            <a:normAutofit/>
          </a:bodyPr>
          <a:lstStyle/>
          <a:p>
            <a:r>
              <a:rPr lang="en-US"/>
              <a:t>Click to edit Master title style</a:t>
            </a:r>
          </a:p>
        </p:txBody>
      </p:sp>
      <p:sp>
        <p:nvSpPr>
          <p:cNvPr id="3" name="Text Placeholder 2"/>
          <p:cNvSpPr>
            <a:spLocks noGrp="1"/>
          </p:cNvSpPr>
          <p:nvPr>
            <p:ph type="body" idx="1"/>
          </p:nvPr>
        </p:nvSpPr>
        <p:spPr>
          <a:xfrm>
            <a:off x="838200" y="1825629"/>
            <a:ext cx="10515600" cy="4351339"/>
          </a:xfrm>
          <a:prstGeom prst="rect">
            <a:avLst/>
          </a:prstGeom>
        </p:spPr>
        <p:txBody>
          <a:bodyPr vert="horz" lIns="91401" tIns="45706" rIns="91401" bIns="4570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3"/>
            <a:ext cx="2743200" cy="365125"/>
          </a:xfrm>
          <a:prstGeom prst="rect">
            <a:avLst/>
          </a:prstGeom>
        </p:spPr>
        <p:txBody>
          <a:bodyPr vert="horz" lIns="91401" tIns="45706" rIns="91401" bIns="45706" rtlCol="0" anchor="ctr"/>
          <a:lstStyle>
            <a:lvl1pPr algn="l">
              <a:defRPr sz="1200">
                <a:solidFill>
                  <a:schemeClr val="tx1">
                    <a:tint val="75000"/>
                  </a:schemeClr>
                </a:solidFill>
              </a:defRPr>
            </a:lvl1pPr>
          </a:lstStyle>
          <a:p>
            <a:fld id="{FDE934FF-F4E1-47C5-9CA5-30A81DDE2BE4}" type="datetimeFigureOut">
              <a:rPr lang="en-US" smtClean="0"/>
              <a:t>4/25/2022</a:t>
            </a:fld>
            <a:endParaRPr lang="en-US"/>
          </a:p>
        </p:txBody>
      </p:sp>
      <p:sp>
        <p:nvSpPr>
          <p:cNvPr id="5" name="Footer Placeholder 4"/>
          <p:cNvSpPr>
            <a:spLocks noGrp="1"/>
          </p:cNvSpPr>
          <p:nvPr>
            <p:ph type="ftr" sz="quarter" idx="3"/>
          </p:nvPr>
        </p:nvSpPr>
        <p:spPr>
          <a:xfrm>
            <a:off x="4038600" y="6356353"/>
            <a:ext cx="4114800" cy="365125"/>
          </a:xfrm>
          <a:prstGeom prst="rect">
            <a:avLst/>
          </a:prstGeom>
        </p:spPr>
        <p:txBody>
          <a:bodyPr vert="horz" lIns="91401" tIns="45706" rIns="91401" bIns="45706"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3"/>
            <a:ext cx="2743200" cy="365125"/>
          </a:xfrm>
          <a:prstGeom prst="rect">
            <a:avLst/>
          </a:prstGeom>
        </p:spPr>
        <p:txBody>
          <a:bodyPr vert="horz" lIns="91401" tIns="45706" rIns="91401" bIns="45706" rtlCol="0" anchor="ctr"/>
          <a:lstStyle>
            <a:lvl1pPr algn="r">
              <a:defRPr sz="1200">
                <a:solidFill>
                  <a:schemeClr val="tx1">
                    <a:tint val="75000"/>
                  </a:schemeClr>
                </a:solidFill>
              </a:defRPr>
            </a:lvl1pPr>
          </a:lstStyle>
          <a:p>
            <a:fld id="{B3561BA9-CDCF-4958-B8AB-66F3BF063E13}" type="slidenum">
              <a:rPr lang="en-US" smtClean="0"/>
              <a:t>‹#›</a:t>
            </a:fld>
            <a:endParaRPr lang="en-US"/>
          </a:p>
        </p:txBody>
      </p:sp>
    </p:spTree>
    <p:extLst>
      <p:ext uri="{BB962C8B-B14F-4D97-AF65-F5344CB8AC3E}">
        <p14:creationId xmlns:p14="http://schemas.microsoft.com/office/powerpoint/2010/main" val="3935054379"/>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Lst>
  <p:txStyles>
    <p:titleStyle>
      <a:lvl1pPr algn="l" defTabSz="91398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499" indent="-228499" algn="l" defTabSz="91398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494" indent="-228499" algn="l" defTabSz="91398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481" indent="-228499" algn="l" defTabSz="91398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471"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460"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3454"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0448"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7439"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4436"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3982" rtl="0" eaLnBrk="1" latinLnBrk="0" hangingPunct="1">
        <a:defRPr sz="1900" kern="1200">
          <a:solidFill>
            <a:schemeClr val="tx1"/>
          </a:solidFill>
          <a:latin typeface="+mn-lt"/>
          <a:ea typeface="+mn-ea"/>
          <a:cs typeface="+mn-cs"/>
        </a:defRPr>
      </a:lvl1pPr>
      <a:lvl2pPr marL="456990" algn="l" defTabSz="913982" rtl="0" eaLnBrk="1" latinLnBrk="0" hangingPunct="1">
        <a:defRPr sz="1900" kern="1200">
          <a:solidFill>
            <a:schemeClr val="tx1"/>
          </a:solidFill>
          <a:latin typeface="+mn-lt"/>
          <a:ea typeface="+mn-ea"/>
          <a:cs typeface="+mn-cs"/>
        </a:defRPr>
      </a:lvl2pPr>
      <a:lvl3pPr marL="913982" algn="l" defTabSz="913982" rtl="0" eaLnBrk="1" latinLnBrk="0" hangingPunct="1">
        <a:defRPr sz="1900" kern="1200">
          <a:solidFill>
            <a:schemeClr val="tx1"/>
          </a:solidFill>
          <a:latin typeface="+mn-lt"/>
          <a:ea typeface="+mn-ea"/>
          <a:cs typeface="+mn-cs"/>
        </a:defRPr>
      </a:lvl3pPr>
      <a:lvl4pPr marL="1370976" algn="l" defTabSz="913982" rtl="0" eaLnBrk="1" latinLnBrk="0" hangingPunct="1">
        <a:defRPr sz="1900" kern="1200">
          <a:solidFill>
            <a:schemeClr val="tx1"/>
          </a:solidFill>
          <a:latin typeface="+mn-lt"/>
          <a:ea typeface="+mn-ea"/>
          <a:cs typeface="+mn-cs"/>
        </a:defRPr>
      </a:lvl4pPr>
      <a:lvl5pPr marL="1827969" algn="l" defTabSz="913982" rtl="0" eaLnBrk="1" latinLnBrk="0" hangingPunct="1">
        <a:defRPr sz="1900" kern="1200">
          <a:solidFill>
            <a:schemeClr val="tx1"/>
          </a:solidFill>
          <a:latin typeface="+mn-lt"/>
          <a:ea typeface="+mn-ea"/>
          <a:cs typeface="+mn-cs"/>
        </a:defRPr>
      </a:lvl5pPr>
      <a:lvl6pPr marL="2284965" algn="l" defTabSz="913982" rtl="0" eaLnBrk="1" latinLnBrk="0" hangingPunct="1">
        <a:defRPr sz="1900" kern="1200">
          <a:solidFill>
            <a:schemeClr val="tx1"/>
          </a:solidFill>
          <a:latin typeface="+mn-lt"/>
          <a:ea typeface="+mn-ea"/>
          <a:cs typeface="+mn-cs"/>
        </a:defRPr>
      </a:lvl6pPr>
      <a:lvl7pPr marL="2741951" algn="l" defTabSz="913982" rtl="0" eaLnBrk="1" latinLnBrk="0" hangingPunct="1">
        <a:defRPr sz="1900" kern="1200">
          <a:solidFill>
            <a:schemeClr val="tx1"/>
          </a:solidFill>
          <a:latin typeface="+mn-lt"/>
          <a:ea typeface="+mn-ea"/>
          <a:cs typeface="+mn-cs"/>
        </a:defRPr>
      </a:lvl7pPr>
      <a:lvl8pPr marL="3198943" algn="l" defTabSz="913982" rtl="0" eaLnBrk="1" latinLnBrk="0" hangingPunct="1">
        <a:defRPr sz="1900" kern="1200">
          <a:solidFill>
            <a:schemeClr val="tx1"/>
          </a:solidFill>
          <a:latin typeface="+mn-lt"/>
          <a:ea typeface="+mn-ea"/>
          <a:cs typeface="+mn-cs"/>
        </a:defRPr>
      </a:lvl8pPr>
      <a:lvl9pPr marL="3655931" algn="l" defTabSz="913982" rtl="0" eaLnBrk="1" latinLnBrk="0" hangingPunct="1">
        <a:defRPr sz="19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55000"/>
            <a:lum/>
          </a:blip>
          <a:srcRect/>
          <a:stretch>
            <a:fillRect l="-5000" r="-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4" y="274637"/>
            <a:ext cx="10972800" cy="1143000"/>
          </a:xfrm>
          <a:prstGeom prst="rect">
            <a:avLst/>
          </a:prstGeom>
        </p:spPr>
        <p:txBody>
          <a:bodyPr vert="horz" lIns="91358" tIns="45682" rIns="91358" bIns="45682" rtlCol="0" anchor="ctr">
            <a:normAutofit/>
          </a:bodyPr>
          <a:lstStyle/>
          <a:p>
            <a:r>
              <a:rPr lang="en-US"/>
              <a:t>Click to edit Master title style</a:t>
            </a:r>
          </a:p>
        </p:txBody>
      </p:sp>
      <p:sp>
        <p:nvSpPr>
          <p:cNvPr id="3" name="Text Placeholder 2"/>
          <p:cNvSpPr>
            <a:spLocks noGrp="1"/>
          </p:cNvSpPr>
          <p:nvPr>
            <p:ph type="body" idx="1"/>
          </p:nvPr>
        </p:nvSpPr>
        <p:spPr>
          <a:xfrm>
            <a:off x="609604" y="1600209"/>
            <a:ext cx="10972800" cy="4525963"/>
          </a:xfrm>
          <a:prstGeom prst="rect">
            <a:avLst/>
          </a:prstGeom>
        </p:spPr>
        <p:txBody>
          <a:bodyPr vert="horz" lIns="91358" tIns="45682" rIns="91358" bIns="4568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443"/>
            <a:ext cx="2844800" cy="365125"/>
          </a:xfrm>
          <a:prstGeom prst="rect">
            <a:avLst/>
          </a:prstGeom>
        </p:spPr>
        <p:txBody>
          <a:bodyPr vert="horz" lIns="91358" tIns="45682" rIns="91358" bIns="45682" rtlCol="0" anchor="ctr"/>
          <a:lstStyle>
            <a:lvl1pPr algn="l">
              <a:defRPr sz="1200">
                <a:solidFill>
                  <a:schemeClr val="tx1">
                    <a:tint val="75000"/>
                  </a:schemeClr>
                </a:solidFill>
              </a:defRPr>
            </a:lvl1pPr>
          </a:lstStyle>
          <a:p>
            <a:pPr defTabSz="913601"/>
            <a:fld id="{466CD8EF-F7D3-4353-AC41-9420FA9F0B78}" type="datetime1">
              <a:rPr lang="en-ID" smtClean="0">
                <a:solidFill>
                  <a:prstClr val="black">
                    <a:tint val="75000"/>
                  </a:prstClr>
                </a:solidFill>
              </a:rPr>
              <a:pPr defTabSz="913601"/>
              <a:t>4/25/2022</a:t>
            </a:fld>
            <a:endParaRPr lang="en-US">
              <a:solidFill>
                <a:prstClr val="black">
                  <a:tint val="75000"/>
                </a:prstClr>
              </a:solidFill>
            </a:endParaRPr>
          </a:p>
        </p:txBody>
      </p:sp>
      <p:sp>
        <p:nvSpPr>
          <p:cNvPr id="5" name="Footer Placeholder 4"/>
          <p:cNvSpPr>
            <a:spLocks noGrp="1"/>
          </p:cNvSpPr>
          <p:nvPr>
            <p:ph type="ftr" sz="quarter" idx="3"/>
          </p:nvPr>
        </p:nvSpPr>
        <p:spPr>
          <a:xfrm>
            <a:off x="4165604" y="6356443"/>
            <a:ext cx="3860800" cy="365125"/>
          </a:xfrm>
          <a:prstGeom prst="rect">
            <a:avLst/>
          </a:prstGeom>
        </p:spPr>
        <p:txBody>
          <a:bodyPr vert="horz" lIns="91358" tIns="45682" rIns="91358" bIns="45682" rtlCol="0" anchor="ctr"/>
          <a:lstStyle>
            <a:lvl1pPr algn="ctr">
              <a:defRPr sz="1200">
                <a:solidFill>
                  <a:schemeClr val="tx1">
                    <a:tint val="75000"/>
                  </a:schemeClr>
                </a:solidFill>
              </a:defRPr>
            </a:lvl1pPr>
          </a:lstStyle>
          <a:p>
            <a:pPr defTabSz="913601"/>
            <a:endParaRPr lang="en-US">
              <a:solidFill>
                <a:prstClr val="black">
                  <a:tint val="75000"/>
                </a:prstClr>
              </a:solidFill>
            </a:endParaRPr>
          </a:p>
        </p:txBody>
      </p:sp>
      <p:sp>
        <p:nvSpPr>
          <p:cNvPr id="6" name="Slide Number Placeholder 5"/>
          <p:cNvSpPr>
            <a:spLocks noGrp="1"/>
          </p:cNvSpPr>
          <p:nvPr>
            <p:ph type="sldNum" sz="quarter" idx="4"/>
          </p:nvPr>
        </p:nvSpPr>
        <p:spPr>
          <a:xfrm>
            <a:off x="9107851" y="6453424"/>
            <a:ext cx="2844800" cy="365125"/>
          </a:xfrm>
          <a:prstGeom prst="rect">
            <a:avLst/>
          </a:prstGeom>
        </p:spPr>
        <p:txBody>
          <a:bodyPr vert="horz" lIns="91358" tIns="45682" rIns="91358" bIns="45682" rtlCol="0" anchor="ctr"/>
          <a:lstStyle>
            <a:lvl1pPr algn="r">
              <a:defRPr sz="1200">
                <a:solidFill>
                  <a:schemeClr val="tx1">
                    <a:tint val="75000"/>
                  </a:schemeClr>
                </a:solidFill>
              </a:defRPr>
            </a:lvl1pPr>
          </a:lstStyle>
          <a:p>
            <a:pPr defTabSz="913601"/>
            <a:fld id="{0109A653-7A73-4F67-8F54-C1AC9E475196}" type="slidenum">
              <a:rPr lang="en-US" smtClean="0">
                <a:solidFill>
                  <a:prstClr val="black">
                    <a:tint val="75000"/>
                  </a:prstClr>
                </a:solidFill>
              </a:rPr>
              <a:pPr defTabSz="913601"/>
              <a:t>‹#›</a:t>
            </a:fld>
            <a:endParaRPr lang="en-US">
              <a:solidFill>
                <a:prstClr val="black">
                  <a:tint val="75000"/>
                </a:prstClr>
              </a:solidFill>
            </a:endParaRPr>
          </a:p>
        </p:txBody>
      </p:sp>
    </p:spTree>
    <p:extLst>
      <p:ext uri="{BB962C8B-B14F-4D97-AF65-F5344CB8AC3E}">
        <p14:creationId xmlns:p14="http://schemas.microsoft.com/office/powerpoint/2010/main" val="78168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transition>
    <p:wipe/>
  </p:transition>
  <p:hf hdr="0" ftr="0" dt="0"/>
  <p:txStyles>
    <p:titleStyle>
      <a:lvl1pPr algn="ctr" defTabSz="913601" rtl="0" eaLnBrk="1" latinLnBrk="0" hangingPunct="1">
        <a:spcBef>
          <a:spcPct val="0"/>
        </a:spcBef>
        <a:buNone/>
        <a:defRPr sz="4400" kern="1200">
          <a:solidFill>
            <a:schemeClr val="tx1"/>
          </a:solidFill>
          <a:latin typeface="+mj-lt"/>
          <a:ea typeface="+mj-ea"/>
          <a:cs typeface="+mj-cs"/>
        </a:defRPr>
      </a:lvl1pPr>
    </p:titleStyle>
    <p:bodyStyle>
      <a:lvl1pPr marL="342606" indent="-342606" algn="l" defTabSz="913601"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306" indent="-285502" algn="l" defTabSz="913601"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1998" indent="-228406" algn="l" defTabSz="913601"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8803" indent="-228406" algn="l" defTabSz="91360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5599" indent="-228406" algn="l" defTabSz="91360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2417" indent="-228406" algn="l" defTabSz="91360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69206" indent="-228406" algn="l" defTabSz="91360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6012" indent="-228406" algn="l" defTabSz="91360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2812" indent="-228406" algn="l" defTabSz="91360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601" rtl="0" eaLnBrk="1" latinLnBrk="0" hangingPunct="1">
        <a:defRPr sz="1900" kern="1200">
          <a:solidFill>
            <a:schemeClr val="tx1"/>
          </a:solidFill>
          <a:latin typeface="+mn-lt"/>
          <a:ea typeface="+mn-ea"/>
          <a:cs typeface="+mn-cs"/>
        </a:defRPr>
      </a:lvl1pPr>
      <a:lvl2pPr marL="456786" algn="l" defTabSz="913601" rtl="0" eaLnBrk="1" latinLnBrk="0" hangingPunct="1">
        <a:defRPr sz="1900" kern="1200">
          <a:solidFill>
            <a:schemeClr val="tx1"/>
          </a:solidFill>
          <a:latin typeface="+mn-lt"/>
          <a:ea typeface="+mn-ea"/>
          <a:cs typeface="+mn-cs"/>
        </a:defRPr>
      </a:lvl2pPr>
      <a:lvl3pPr marL="913601" algn="l" defTabSz="913601" rtl="0" eaLnBrk="1" latinLnBrk="0" hangingPunct="1">
        <a:defRPr sz="1900" kern="1200">
          <a:solidFill>
            <a:schemeClr val="tx1"/>
          </a:solidFill>
          <a:latin typeface="+mn-lt"/>
          <a:ea typeface="+mn-ea"/>
          <a:cs typeface="+mn-cs"/>
        </a:defRPr>
      </a:lvl3pPr>
      <a:lvl4pPr marL="1370401" algn="l" defTabSz="913601" rtl="0" eaLnBrk="1" latinLnBrk="0" hangingPunct="1">
        <a:defRPr sz="1900" kern="1200">
          <a:solidFill>
            <a:schemeClr val="tx1"/>
          </a:solidFill>
          <a:latin typeface="+mn-lt"/>
          <a:ea typeface="+mn-ea"/>
          <a:cs typeface="+mn-cs"/>
        </a:defRPr>
      </a:lvl4pPr>
      <a:lvl5pPr marL="1827209" algn="l" defTabSz="913601" rtl="0" eaLnBrk="1" latinLnBrk="0" hangingPunct="1">
        <a:defRPr sz="1900" kern="1200">
          <a:solidFill>
            <a:schemeClr val="tx1"/>
          </a:solidFill>
          <a:latin typeface="+mn-lt"/>
          <a:ea typeface="+mn-ea"/>
          <a:cs typeface="+mn-cs"/>
        </a:defRPr>
      </a:lvl5pPr>
      <a:lvl6pPr marL="2283997" algn="l" defTabSz="913601" rtl="0" eaLnBrk="1" latinLnBrk="0" hangingPunct="1">
        <a:defRPr sz="1900" kern="1200">
          <a:solidFill>
            <a:schemeClr val="tx1"/>
          </a:solidFill>
          <a:latin typeface="+mn-lt"/>
          <a:ea typeface="+mn-ea"/>
          <a:cs typeface="+mn-cs"/>
        </a:defRPr>
      </a:lvl6pPr>
      <a:lvl7pPr marL="2740807" algn="l" defTabSz="913601" rtl="0" eaLnBrk="1" latinLnBrk="0" hangingPunct="1">
        <a:defRPr sz="1900" kern="1200">
          <a:solidFill>
            <a:schemeClr val="tx1"/>
          </a:solidFill>
          <a:latin typeface="+mn-lt"/>
          <a:ea typeface="+mn-ea"/>
          <a:cs typeface="+mn-cs"/>
        </a:defRPr>
      </a:lvl7pPr>
      <a:lvl8pPr marL="3197610" algn="l" defTabSz="913601" rtl="0" eaLnBrk="1" latinLnBrk="0" hangingPunct="1">
        <a:defRPr sz="1900" kern="1200">
          <a:solidFill>
            <a:schemeClr val="tx1"/>
          </a:solidFill>
          <a:latin typeface="+mn-lt"/>
          <a:ea typeface="+mn-ea"/>
          <a:cs typeface="+mn-cs"/>
        </a:defRPr>
      </a:lvl8pPr>
      <a:lvl9pPr marL="3654415" algn="l" defTabSz="913601" rtl="0" eaLnBrk="1" latinLnBrk="0" hangingPunct="1">
        <a:defRPr sz="19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01" tIns="45706" rIns="91401" bIns="45706" rtlCol="0" anchor="ctr">
            <a:normAutofit/>
          </a:bodyPr>
          <a:lstStyle/>
          <a:p>
            <a:r>
              <a:rPr lang="en-US"/>
              <a:t>Click to edit Master title style</a:t>
            </a:r>
          </a:p>
        </p:txBody>
      </p:sp>
      <p:sp>
        <p:nvSpPr>
          <p:cNvPr id="3" name="Text Placeholder 2"/>
          <p:cNvSpPr>
            <a:spLocks noGrp="1"/>
          </p:cNvSpPr>
          <p:nvPr>
            <p:ph type="body" idx="1"/>
          </p:nvPr>
        </p:nvSpPr>
        <p:spPr>
          <a:xfrm>
            <a:off x="838200" y="1825629"/>
            <a:ext cx="10515600" cy="4351339"/>
          </a:xfrm>
          <a:prstGeom prst="rect">
            <a:avLst/>
          </a:prstGeom>
        </p:spPr>
        <p:txBody>
          <a:bodyPr vert="horz" lIns="91401" tIns="45706" rIns="91401" bIns="4570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3"/>
            <a:ext cx="2743200" cy="365125"/>
          </a:xfrm>
          <a:prstGeom prst="rect">
            <a:avLst/>
          </a:prstGeom>
        </p:spPr>
        <p:txBody>
          <a:bodyPr vert="horz" lIns="91401" tIns="45706" rIns="91401" bIns="45706" rtlCol="0" anchor="ctr"/>
          <a:lstStyle>
            <a:lvl1pPr algn="l">
              <a:defRPr sz="1200">
                <a:solidFill>
                  <a:schemeClr val="tx1">
                    <a:tint val="75000"/>
                  </a:schemeClr>
                </a:solidFill>
              </a:defRPr>
            </a:lvl1pPr>
          </a:lstStyle>
          <a:p>
            <a:pPr defTabSz="913982"/>
            <a:fld id="{FDE934FF-F4E1-47C5-9CA5-30A81DDE2BE4}" type="datetimeFigureOut">
              <a:rPr lang="en-US" smtClean="0">
                <a:solidFill>
                  <a:prstClr val="black">
                    <a:tint val="75000"/>
                  </a:prstClr>
                </a:solidFill>
              </a:rPr>
              <a:pPr defTabSz="913982"/>
              <a:t>4/25/2022</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3"/>
            <a:ext cx="4114800" cy="365125"/>
          </a:xfrm>
          <a:prstGeom prst="rect">
            <a:avLst/>
          </a:prstGeom>
        </p:spPr>
        <p:txBody>
          <a:bodyPr vert="horz" lIns="91401" tIns="45706" rIns="91401" bIns="45706" rtlCol="0" anchor="ctr"/>
          <a:lstStyle>
            <a:lvl1pPr algn="ctr">
              <a:defRPr sz="1200">
                <a:solidFill>
                  <a:schemeClr val="tx1">
                    <a:tint val="75000"/>
                  </a:schemeClr>
                </a:solidFill>
              </a:defRPr>
            </a:lvl1pPr>
          </a:lstStyle>
          <a:p>
            <a:pPr defTabSz="913982"/>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3"/>
            <a:ext cx="2743200" cy="365125"/>
          </a:xfrm>
          <a:prstGeom prst="rect">
            <a:avLst/>
          </a:prstGeom>
        </p:spPr>
        <p:txBody>
          <a:bodyPr vert="horz" lIns="91401" tIns="45706" rIns="91401" bIns="45706" rtlCol="0" anchor="ctr"/>
          <a:lstStyle>
            <a:lvl1pPr algn="r">
              <a:defRPr sz="1200">
                <a:solidFill>
                  <a:schemeClr val="tx1">
                    <a:tint val="75000"/>
                  </a:schemeClr>
                </a:solidFill>
              </a:defRPr>
            </a:lvl1pPr>
          </a:lstStyle>
          <a:p>
            <a:pPr defTabSz="913982"/>
            <a:fld id="{B3561BA9-CDCF-4958-B8AB-66F3BF063E13}" type="slidenum">
              <a:rPr lang="en-US" smtClean="0">
                <a:solidFill>
                  <a:prstClr val="black">
                    <a:tint val="75000"/>
                  </a:prstClr>
                </a:solidFill>
              </a:rPr>
              <a:pPr defTabSz="913982"/>
              <a:t>‹#›</a:t>
            </a:fld>
            <a:endParaRPr lang="en-US">
              <a:solidFill>
                <a:prstClr val="black">
                  <a:tint val="75000"/>
                </a:prstClr>
              </a:solidFill>
            </a:endParaRPr>
          </a:p>
        </p:txBody>
      </p:sp>
    </p:spTree>
    <p:extLst>
      <p:ext uri="{BB962C8B-B14F-4D97-AF65-F5344CB8AC3E}">
        <p14:creationId xmlns:p14="http://schemas.microsoft.com/office/powerpoint/2010/main" val="2951382061"/>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Lst>
  <p:txStyles>
    <p:titleStyle>
      <a:lvl1pPr algn="l" defTabSz="91398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499" indent="-228499" algn="l" defTabSz="91398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494" indent="-228499" algn="l" defTabSz="91398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481" indent="-228499" algn="l" defTabSz="91398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471"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460"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3454"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0448"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7439"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4436" indent="-228499" algn="l" defTabSz="91398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3982" rtl="0" eaLnBrk="1" latinLnBrk="0" hangingPunct="1">
        <a:defRPr sz="1900" kern="1200">
          <a:solidFill>
            <a:schemeClr val="tx1"/>
          </a:solidFill>
          <a:latin typeface="+mn-lt"/>
          <a:ea typeface="+mn-ea"/>
          <a:cs typeface="+mn-cs"/>
        </a:defRPr>
      </a:lvl1pPr>
      <a:lvl2pPr marL="456990" algn="l" defTabSz="913982" rtl="0" eaLnBrk="1" latinLnBrk="0" hangingPunct="1">
        <a:defRPr sz="1900" kern="1200">
          <a:solidFill>
            <a:schemeClr val="tx1"/>
          </a:solidFill>
          <a:latin typeface="+mn-lt"/>
          <a:ea typeface="+mn-ea"/>
          <a:cs typeface="+mn-cs"/>
        </a:defRPr>
      </a:lvl2pPr>
      <a:lvl3pPr marL="913982" algn="l" defTabSz="913982" rtl="0" eaLnBrk="1" latinLnBrk="0" hangingPunct="1">
        <a:defRPr sz="1900" kern="1200">
          <a:solidFill>
            <a:schemeClr val="tx1"/>
          </a:solidFill>
          <a:latin typeface="+mn-lt"/>
          <a:ea typeface="+mn-ea"/>
          <a:cs typeface="+mn-cs"/>
        </a:defRPr>
      </a:lvl3pPr>
      <a:lvl4pPr marL="1370976" algn="l" defTabSz="913982" rtl="0" eaLnBrk="1" latinLnBrk="0" hangingPunct="1">
        <a:defRPr sz="1900" kern="1200">
          <a:solidFill>
            <a:schemeClr val="tx1"/>
          </a:solidFill>
          <a:latin typeface="+mn-lt"/>
          <a:ea typeface="+mn-ea"/>
          <a:cs typeface="+mn-cs"/>
        </a:defRPr>
      </a:lvl4pPr>
      <a:lvl5pPr marL="1827969" algn="l" defTabSz="913982" rtl="0" eaLnBrk="1" latinLnBrk="0" hangingPunct="1">
        <a:defRPr sz="1900" kern="1200">
          <a:solidFill>
            <a:schemeClr val="tx1"/>
          </a:solidFill>
          <a:latin typeface="+mn-lt"/>
          <a:ea typeface="+mn-ea"/>
          <a:cs typeface="+mn-cs"/>
        </a:defRPr>
      </a:lvl5pPr>
      <a:lvl6pPr marL="2284965" algn="l" defTabSz="913982" rtl="0" eaLnBrk="1" latinLnBrk="0" hangingPunct="1">
        <a:defRPr sz="1900" kern="1200">
          <a:solidFill>
            <a:schemeClr val="tx1"/>
          </a:solidFill>
          <a:latin typeface="+mn-lt"/>
          <a:ea typeface="+mn-ea"/>
          <a:cs typeface="+mn-cs"/>
        </a:defRPr>
      </a:lvl6pPr>
      <a:lvl7pPr marL="2741951" algn="l" defTabSz="913982" rtl="0" eaLnBrk="1" latinLnBrk="0" hangingPunct="1">
        <a:defRPr sz="1900" kern="1200">
          <a:solidFill>
            <a:schemeClr val="tx1"/>
          </a:solidFill>
          <a:latin typeface="+mn-lt"/>
          <a:ea typeface="+mn-ea"/>
          <a:cs typeface="+mn-cs"/>
        </a:defRPr>
      </a:lvl7pPr>
      <a:lvl8pPr marL="3198943" algn="l" defTabSz="913982" rtl="0" eaLnBrk="1" latinLnBrk="0" hangingPunct="1">
        <a:defRPr sz="1900" kern="1200">
          <a:solidFill>
            <a:schemeClr val="tx1"/>
          </a:solidFill>
          <a:latin typeface="+mn-lt"/>
          <a:ea typeface="+mn-ea"/>
          <a:cs typeface="+mn-cs"/>
        </a:defRPr>
      </a:lvl8pPr>
      <a:lvl9pPr marL="3655931" algn="l" defTabSz="913982"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5.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3.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jpg"/><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jp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jpg"/><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0.jp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8.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1"/>
          <p:cNvSpPr txBox="1">
            <a:spLocks/>
          </p:cNvSpPr>
          <p:nvPr/>
        </p:nvSpPr>
        <p:spPr>
          <a:xfrm>
            <a:off x="5655733" y="1307148"/>
            <a:ext cx="6536268" cy="3296285"/>
          </a:xfrm>
          <a:prstGeom prst="rect">
            <a:avLst/>
          </a:prstGeom>
        </p:spPr>
        <p:txBody>
          <a:bodyPr lIns="79370" tIns="39685" rIns="79370" bIns="39685" anchor="ctr" anchorCtr="0">
            <a:noAutofit/>
          </a:bodyPr>
          <a:lstStyle>
            <a:lvl1pPr algn="ctr" defTabSz="892912" rtl="0" eaLnBrk="1" latinLnBrk="0" hangingPunct="1">
              <a:spcBef>
                <a:spcPct val="0"/>
              </a:spcBef>
              <a:buNone/>
              <a:defRPr sz="3900" b="1" kern="1200">
                <a:solidFill>
                  <a:schemeClr val="tx1"/>
                </a:solidFill>
                <a:latin typeface="Calibri" charset="0"/>
                <a:ea typeface="Calibri" charset="0"/>
                <a:cs typeface="Calibri" charset="0"/>
              </a:defRPr>
            </a:lvl1pPr>
          </a:lstStyle>
          <a:p>
            <a:pPr marL="0" marR="0" lvl="0" indent="0" algn="ctr" defTabSz="892912" rtl="0" eaLnBrk="1" fontAlgn="auto" latinLnBrk="0" hangingPunct="1">
              <a:lnSpc>
                <a:spcPct val="100000"/>
              </a:lnSpc>
              <a:spcBef>
                <a:spcPct val="0"/>
              </a:spcBef>
              <a:spcAft>
                <a:spcPts val="0"/>
              </a:spcAft>
              <a:buClrTx/>
              <a:buSzTx/>
              <a:buFontTx/>
              <a:buNone/>
              <a:tabLst/>
              <a:defRPr/>
            </a:pPr>
            <a:r>
              <a:rPr kumimoji="0" lang="id-ID" altLang="en-US" sz="4400" b="1" i="0" u="none" strike="noStrike" kern="1200" cap="none" spc="0" normalizeH="0" baseline="0" noProof="0" dirty="0">
                <a:ln>
                  <a:noFill/>
                </a:ln>
                <a:solidFill>
                  <a:srgbClr val="4BACC6">
                    <a:lumMod val="50000"/>
                  </a:srgbClr>
                </a:solidFill>
                <a:effectLst>
                  <a:outerShdw blurRad="38100" dist="38100" dir="2700000" algn="tl">
                    <a:srgbClr val="000000">
                      <a:alpha val="43137"/>
                    </a:srgbClr>
                  </a:outerShdw>
                </a:effectLst>
                <a:uLnTx/>
                <a:uFillTx/>
                <a:latin typeface="Calibri"/>
                <a:cs typeface="Calibri" charset="0"/>
              </a:rPr>
              <a:t/>
            </a:r>
            <a:br>
              <a:rPr kumimoji="0" lang="id-ID" altLang="en-US" sz="4400" b="1" i="0" u="none" strike="noStrike" kern="1200" cap="none" spc="0" normalizeH="0" baseline="0" noProof="0" dirty="0">
                <a:ln>
                  <a:noFill/>
                </a:ln>
                <a:solidFill>
                  <a:srgbClr val="4BACC6">
                    <a:lumMod val="50000"/>
                  </a:srgbClr>
                </a:solidFill>
                <a:effectLst>
                  <a:outerShdw blurRad="38100" dist="38100" dir="2700000" algn="tl">
                    <a:srgbClr val="000000">
                      <a:alpha val="43137"/>
                    </a:srgbClr>
                  </a:outerShdw>
                </a:effectLst>
                <a:uLnTx/>
                <a:uFillTx/>
                <a:latin typeface="Calibri"/>
                <a:cs typeface="Calibri" charset="0"/>
              </a:rPr>
            </a:br>
            <a:r>
              <a:rPr kumimoji="0" lang="id-ID" altLang="en-US" sz="4400" b="1" i="0" u="none" strike="noStrike" kern="1200" cap="none" spc="0" normalizeH="0" baseline="0" noProof="0" dirty="0">
                <a:ln>
                  <a:noFill/>
                </a:ln>
                <a:solidFill>
                  <a:srgbClr val="4BACC6">
                    <a:lumMod val="50000"/>
                  </a:srgbClr>
                </a:solidFill>
                <a:effectLst>
                  <a:outerShdw blurRad="38100" dist="38100" dir="2700000" algn="tl">
                    <a:srgbClr val="000000">
                      <a:alpha val="43137"/>
                    </a:srgbClr>
                  </a:outerShdw>
                </a:effectLst>
                <a:uLnTx/>
                <a:uFillTx/>
                <a:latin typeface="Calibri"/>
                <a:cs typeface="Calibri" charset="0"/>
              </a:rPr>
              <a:t>PERMENPAN</a:t>
            </a:r>
            <a:r>
              <a:rPr kumimoji="0" lang="en-US" altLang="en-US" sz="4400" b="1" i="0" u="none" strike="noStrike" kern="1200" cap="none" spc="0" normalizeH="0" baseline="0" noProof="0" dirty="0">
                <a:ln>
                  <a:noFill/>
                </a:ln>
                <a:solidFill>
                  <a:srgbClr val="4BACC6">
                    <a:lumMod val="50000"/>
                  </a:srgbClr>
                </a:solidFill>
                <a:effectLst>
                  <a:outerShdw blurRad="38100" dist="38100" dir="2700000" algn="tl">
                    <a:srgbClr val="000000">
                      <a:alpha val="43137"/>
                    </a:srgbClr>
                  </a:outerShdw>
                </a:effectLst>
                <a:uLnTx/>
                <a:uFillTx/>
                <a:latin typeface="Calibri"/>
                <a:cs typeface="Calibri" charset="0"/>
              </a:rPr>
              <a:t>RB</a:t>
            </a:r>
            <a:r>
              <a:rPr kumimoji="0" lang="id-ID" altLang="en-US" sz="4400" b="1" i="0" u="none" strike="noStrike" kern="1200" cap="none" spc="0" normalizeH="0" baseline="0" noProof="0" dirty="0">
                <a:ln>
                  <a:noFill/>
                </a:ln>
                <a:solidFill>
                  <a:srgbClr val="4BACC6">
                    <a:lumMod val="50000"/>
                  </a:srgbClr>
                </a:solidFill>
                <a:effectLst>
                  <a:outerShdw blurRad="38100" dist="38100" dir="2700000" algn="tl">
                    <a:srgbClr val="000000">
                      <a:alpha val="43137"/>
                    </a:srgbClr>
                  </a:outerShdw>
                </a:effectLst>
                <a:uLnTx/>
                <a:uFillTx/>
                <a:latin typeface="Calibri"/>
                <a:cs typeface="Calibri" charset="0"/>
              </a:rPr>
              <a:t> 20/2018</a:t>
            </a:r>
            <a:br>
              <a:rPr kumimoji="0" lang="id-ID" altLang="en-US" sz="4400" b="1" i="0" u="none" strike="noStrike" kern="1200" cap="none" spc="0" normalizeH="0" baseline="0" noProof="0" dirty="0">
                <a:ln>
                  <a:noFill/>
                </a:ln>
                <a:solidFill>
                  <a:srgbClr val="4BACC6">
                    <a:lumMod val="50000"/>
                  </a:srgbClr>
                </a:solidFill>
                <a:effectLst>
                  <a:outerShdw blurRad="38100" dist="38100" dir="2700000" algn="tl">
                    <a:srgbClr val="000000">
                      <a:alpha val="43137"/>
                    </a:srgbClr>
                  </a:outerShdw>
                </a:effectLst>
                <a:uLnTx/>
                <a:uFillTx/>
                <a:latin typeface="Calibri"/>
                <a:cs typeface="Calibri" charset="0"/>
              </a:rPr>
            </a:br>
            <a:r>
              <a:rPr kumimoji="0" lang="id-ID" altLang="en-US" sz="4000" b="1" i="0" u="none" strike="noStrike" kern="1200" cap="none" spc="0" normalizeH="0" baseline="0" noProof="0" dirty="0">
                <a:ln>
                  <a:noFill/>
                </a:ln>
                <a:solidFill>
                  <a:srgbClr val="4BACC6">
                    <a:lumMod val="50000"/>
                  </a:srgbClr>
                </a:solidFill>
                <a:effectLst>
                  <a:outerShdw blurRad="38100" dist="38100" dir="2700000" algn="tl">
                    <a:srgbClr val="000000">
                      <a:alpha val="43137"/>
                    </a:srgbClr>
                  </a:outerShdw>
                </a:effectLst>
                <a:uLnTx/>
                <a:uFillTx/>
                <a:latin typeface="Calibri"/>
                <a:cs typeface="Calibri" charset="0"/>
              </a:rPr>
              <a:t>PEDOMAN EVALUASI KELEMBAGAAN INSTANSI PEMERINTAH</a:t>
            </a:r>
          </a:p>
        </p:txBody>
      </p:sp>
      <p:grpSp>
        <p:nvGrpSpPr>
          <p:cNvPr id="65" name="Group 64">
            <a:extLst>
              <a:ext uri="{FF2B5EF4-FFF2-40B4-BE49-F238E27FC236}">
                <a16:creationId xmlns="" xmlns:a16="http://schemas.microsoft.com/office/drawing/2014/main" id="{8DC357BC-4051-4656-AEA0-35D6ABBB2A5D}"/>
              </a:ext>
            </a:extLst>
          </p:cNvPr>
          <p:cNvGrpSpPr/>
          <p:nvPr/>
        </p:nvGrpSpPr>
        <p:grpSpPr>
          <a:xfrm>
            <a:off x="367725" y="968295"/>
            <a:ext cx="5641271" cy="5641271"/>
            <a:chOff x="659666" y="598425"/>
            <a:chExt cx="5641271" cy="5641271"/>
          </a:xfrm>
          <a:effectLst/>
        </p:grpSpPr>
        <p:grpSp>
          <p:nvGrpSpPr>
            <p:cNvPr id="66" name="Group 65">
              <a:extLst>
                <a:ext uri="{FF2B5EF4-FFF2-40B4-BE49-F238E27FC236}">
                  <a16:creationId xmlns="" xmlns:a16="http://schemas.microsoft.com/office/drawing/2014/main" id="{10A70336-B65D-4761-8BC3-FD5F1CF4B202}"/>
                </a:ext>
              </a:extLst>
            </p:cNvPr>
            <p:cNvGrpSpPr/>
            <p:nvPr/>
          </p:nvGrpSpPr>
          <p:grpSpPr>
            <a:xfrm>
              <a:off x="659666" y="598425"/>
              <a:ext cx="5641271" cy="5641271"/>
              <a:chOff x="1224922" y="598425"/>
              <a:chExt cx="5641271" cy="5641271"/>
            </a:xfrm>
          </p:grpSpPr>
          <p:sp>
            <p:nvSpPr>
              <p:cNvPr id="68" name="Rectangle 67">
                <a:extLst>
                  <a:ext uri="{FF2B5EF4-FFF2-40B4-BE49-F238E27FC236}">
                    <a16:creationId xmlns="" xmlns:a16="http://schemas.microsoft.com/office/drawing/2014/main" id="{7961E7C1-025A-4285-820F-13B9B6FEB9A5}"/>
                  </a:ext>
                </a:extLst>
              </p:cNvPr>
              <p:cNvSpPr/>
              <p:nvPr/>
            </p:nvSpPr>
            <p:spPr>
              <a:xfrm rot="2700000">
                <a:off x="3958590" y="598425"/>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 xmlns:a16="http://schemas.microsoft.com/office/drawing/2014/main" id="{5FC03F6D-1EBF-43B1-BC35-F72556446EFF}"/>
                  </a:ext>
                </a:extLst>
              </p:cNvPr>
              <p:cNvSpPr/>
              <p:nvPr/>
            </p:nvSpPr>
            <p:spPr>
              <a:xfrm rot="2700000">
                <a:off x="3958590" y="6065762"/>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 xmlns:a16="http://schemas.microsoft.com/office/drawing/2014/main" id="{F4FDEBB2-B8CC-4986-9D11-C37E6C4ECE2C}"/>
                  </a:ext>
                </a:extLst>
              </p:cNvPr>
              <p:cNvSpPr/>
              <p:nvPr/>
            </p:nvSpPr>
            <p:spPr>
              <a:xfrm rot="3600000">
                <a:off x="4666115" y="691572"/>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 xmlns:a16="http://schemas.microsoft.com/office/drawing/2014/main" id="{F8B4AF98-8550-4A4F-93BF-1FF9319D4D1C}"/>
                  </a:ext>
                </a:extLst>
              </p:cNvPr>
              <p:cNvSpPr/>
              <p:nvPr/>
            </p:nvSpPr>
            <p:spPr>
              <a:xfrm rot="3600000">
                <a:off x="3251065" y="5972615"/>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 xmlns:a16="http://schemas.microsoft.com/office/drawing/2014/main" id="{FDD63A29-BEAA-421C-B549-90533A857200}"/>
                  </a:ext>
                </a:extLst>
              </p:cNvPr>
              <p:cNvSpPr/>
              <p:nvPr/>
            </p:nvSpPr>
            <p:spPr>
              <a:xfrm rot="4500000">
                <a:off x="5325424" y="964667"/>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 xmlns:a16="http://schemas.microsoft.com/office/drawing/2014/main" id="{A9AB3EC6-A023-40E0-8B2D-79FD0E07F5E3}"/>
                  </a:ext>
                </a:extLst>
              </p:cNvPr>
              <p:cNvSpPr/>
              <p:nvPr/>
            </p:nvSpPr>
            <p:spPr>
              <a:xfrm rot="4500000">
                <a:off x="2591756" y="5699520"/>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 xmlns:a16="http://schemas.microsoft.com/office/drawing/2014/main" id="{C7C05270-B05B-4A42-8F98-74C7F6397C9B}"/>
                  </a:ext>
                </a:extLst>
              </p:cNvPr>
              <p:cNvSpPr/>
              <p:nvPr/>
            </p:nvSpPr>
            <p:spPr>
              <a:xfrm rot="5400000">
                <a:off x="5891586" y="139909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 xmlns:a16="http://schemas.microsoft.com/office/drawing/2014/main" id="{CAB6CD45-EC98-4036-B50F-53FE59BAFE6E}"/>
                  </a:ext>
                </a:extLst>
              </p:cNvPr>
              <p:cNvSpPr/>
              <p:nvPr/>
            </p:nvSpPr>
            <p:spPr>
              <a:xfrm rot="5400000">
                <a:off x="2025594" y="526508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 xmlns:a16="http://schemas.microsoft.com/office/drawing/2014/main" id="{8EEFE81F-62D2-415A-A49F-CEF71A015965}"/>
                  </a:ext>
                </a:extLst>
              </p:cNvPr>
              <p:cNvSpPr/>
              <p:nvPr/>
            </p:nvSpPr>
            <p:spPr>
              <a:xfrm rot="6300000">
                <a:off x="6326016" y="196525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 xmlns:a16="http://schemas.microsoft.com/office/drawing/2014/main" id="{23FE893B-9951-4BB8-BCCD-B5D8955AD527}"/>
                  </a:ext>
                </a:extLst>
              </p:cNvPr>
              <p:cNvSpPr/>
              <p:nvPr/>
            </p:nvSpPr>
            <p:spPr>
              <a:xfrm rot="6300000">
                <a:off x="1591164" y="469892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 xmlns:a16="http://schemas.microsoft.com/office/drawing/2014/main" id="{46FACAD3-0630-49BA-9B95-51D94D94C2E1}"/>
                  </a:ext>
                </a:extLst>
              </p:cNvPr>
              <p:cNvSpPr/>
              <p:nvPr/>
            </p:nvSpPr>
            <p:spPr>
              <a:xfrm rot="7200000">
                <a:off x="6599111" y="262456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 xmlns:a16="http://schemas.microsoft.com/office/drawing/2014/main" id="{427F84D5-80BE-4858-8524-6ED46CA3BECD}"/>
                  </a:ext>
                </a:extLst>
              </p:cNvPr>
              <p:cNvSpPr/>
              <p:nvPr/>
            </p:nvSpPr>
            <p:spPr>
              <a:xfrm rot="7200000">
                <a:off x="1318069" y="403961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 xmlns:a16="http://schemas.microsoft.com/office/drawing/2014/main" id="{EE968DF1-7CC1-46B8-ABA8-D32334F35C1A}"/>
                  </a:ext>
                </a:extLst>
              </p:cNvPr>
              <p:cNvSpPr/>
              <p:nvPr/>
            </p:nvSpPr>
            <p:spPr>
              <a:xfrm rot="8100000">
                <a:off x="6692259" y="3332094"/>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 xmlns:a16="http://schemas.microsoft.com/office/drawing/2014/main" id="{B094387F-B0E3-47AE-A7CC-DFEE624FAF0A}"/>
                  </a:ext>
                </a:extLst>
              </p:cNvPr>
              <p:cNvSpPr/>
              <p:nvPr/>
            </p:nvSpPr>
            <p:spPr>
              <a:xfrm rot="8100000">
                <a:off x="1224922" y="3332094"/>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 xmlns:a16="http://schemas.microsoft.com/office/drawing/2014/main" id="{510DE6E6-6EC8-43CA-B1D5-A6CAFDD13641}"/>
                  </a:ext>
                </a:extLst>
              </p:cNvPr>
              <p:cNvSpPr/>
              <p:nvPr/>
            </p:nvSpPr>
            <p:spPr>
              <a:xfrm rot="9000000">
                <a:off x="6599111" y="403961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 xmlns:a16="http://schemas.microsoft.com/office/drawing/2014/main" id="{179D3AB5-0E63-4E9D-851A-13BCA48CD0CE}"/>
                  </a:ext>
                </a:extLst>
              </p:cNvPr>
              <p:cNvSpPr/>
              <p:nvPr/>
            </p:nvSpPr>
            <p:spPr>
              <a:xfrm rot="9000000">
                <a:off x="1318069" y="262456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 xmlns:a16="http://schemas.microsoft.com/office/drawing/2014/main" id="{09984F72-5604-4056-9B81-53957D3DDD1C}"/>
                  </a:ext>
                </a:extLst>
              </p:cNvPr>
              <p:cNvSpPr/>
              <p:nvPr/>
            </p:nvSpPr>
            <p:spPr>
              <a:xfrm rot="9900000">
                <a:off x="6326016" y="469892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 xmlns:a16="http://schemas.microsoft.com/office/drawing/2014/main" id="{09626E55-E513-457F-9C9D-44A47FABF68E}"/>
                  </a:ext>
                </a:extLst>
              </p:cNvPr>
              <p:cNvSpPr/>
              <p:nvPr/>
            </p:nvSpPr>
            <p:spPr>
              <a:xfrm rot="9900000">
                <a:off x="1591164" y="196525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 xmlns:a16="http://schemas.microsoft.com/office/drawing/2014/main" id="{6AF4A470-3D4E-4874-885A-F043455A01AB}"/>
                  </a:ext>
                </a:extLst>
              </p:cNvPr>
              <p:cNvSpPr/>
              <p:nvPr/>
            </p:nvSpPr>
            <p:spPr>
              <a:xfrm rot="10800000">
                <a:off x="5891586" y="526508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 xmlns:a16="http://schemas.microsoft.com/office/drawing/2014/main" id="{6FC0AF71-54A0-4163-B580-93328E731CDA}"/>
                  </a:ext>
                </a:extLst>
              </p:cNvPr>
              <p:cNvSpPr/>
              <p:nvPr/>
            </p:nvSpPr>
            <p:spPr>
              <a:xfrm rot="10800000">
                <a:off x="2025594" y="139909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 xmlns:a16="http://schemas.microsoft.com/office/drawing/2014/main" id="{27C004F4-B8DF-4A5D-BAC8-77418EF3FDB8}"/>
                  </a:ext>
                </a:extLst>
              </p:cNvPr>
              <p:cNvSpPr/>
              <p:nvPr/>
            </p:nvSpPr>
            <p:spPr>
              <a:xfrm rot="11700000">
                <a:off x="5325424" y="5699520"/>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 xmlns:a16="http://schemas.microsoft.com/office/drawing/2014/main" id="{45F5B391-EC2F-4437-8018-ED9C0CECCDE7}"/>
                  </a:ext>
                </a:extLst>
              </p:cNvPr>
              <p:cNvSpPr/>
              <p:nvPr/>
            </p:nvSpPr>
            <p:spPr>
              <a:xfrm rot="11700000">
                <a:off x="2591756" y="964667"/>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 xmlns:a16="http://schemas.microsoft.com/office/drawing/2014/main" id="{6B5559F4-E58D-4AB3-9AFD-96F00576429C}"/>
                  </a:ext>
                </a:extLst>
              </p:cNvPr>
              <p:cNvSpPr/>
              <p:nvPr/>
            </p:nvSpPr>
            <p:spPr>
              <a:xfrm rot="12600000">
                <a:off x="4666115" y="5972615"/>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 xmlns:a16="http://schemas.microsoft.com/office/drawing/2014/main" id="{5CBB8C7D-4AC9-40ED-BA70-C39712471554}"/>
                  </a:ext>
                </a:extLst>
              </p:cNvPr>
              <p:cNvSpPr/>
              <p:nvPr/>
            </p:nvSpPr>
            <p:spPr>
              <a:xfrm rot="12600000">
                <a:off x="3251065" y="691572"/>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Circle: Hollow 66">
              <a:extLst>
                <a:ext uri="{FF2B5EF4-FFF2-40B4-BE49-F238E27FC236}">
                  <a16:creationId xmlns="" xmlns:a16="http://schemas.microsoft.com/office/drawing/2014/main" id="{E05237E5-85FA-48A1-9D0B-54524CE31E06}"/>
                </a:ext>
              </a:extLst>
            </p:cNvPr>
            <p:cNvSpPr/>
            <p:nvPr/>
          </p:nvSpPr>
          <p:spPr>
            <a:xfrm>
              <a:off x="1041620" y="980379"/>
              <a:ext cx="4877362" cy="4877362"/>
            </a:xfrm>
            <a:prstGeom prst="donut">
              <a:avLst>
                <a:gd name="adj" fmla="val 1206"/>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92" name="Group 91">
            <a:extLst>
              <a:ext uri="{FF2B5EF4-FFF2-40B4-BE49-F238E27FC236}">
                <a16:creationId xmlns="" xmlns:a16="http://schemas.microsoft.com/office/drawing/2014/main" id="{FEEDC2F0-DD47-4380-9BF4-27B65A4F541E}"/>
              </a:ext>
            </a:extLst>
          </p:cNvPr>
          <p:cNvGrpSpPr/>
          <p:nvPr/>
        </p:nvGrpSpPr>
        <p:grpSpPr>
          <a:xfrm>
            <a:off x="962704" y="1563275"/>
            <a:ext cx="4451312" cy="4451310"/>
            <a:chOff x="2154470" y="585173"/>
            <a:chExt cx="5641271" cy="5641271"/>
          </a:xfrm>
          <a:effectLst/>
        </p:grpSpPr>
        <p:grpSp>
          <p:nvGrpSpPr>
            <p:cNvPr id="93" name="Group 92">
              <a:extLst>
                <a:ext uri="{FF2B5EF4-FFF2-40B4-BE49-F238E27FC236}">
                  <a16:creationId xmlns="" xmlns:a16="http://schemas.microsoft.com/office/drawing/2014/main" id="{8A24473E-DD08-4AE4-BD26-94D2D6631BD3}"/>
                </a:ext>
              </a:extLst>
            </p:cNvPr>
            <p:cNvGrpSpPr/>
            <p:nvPr/>
          </p:nvGrpSpPr>
          <p:grpSpPr>
            <a:xfrm>
              <a:off x="2154470" y="585173"/>
              <a:ext cx="5641271" cy="5641271"/>
              <a:chOff x="3267320" y="598425"/>
              <a:chExt cx="5641271" cy="5641271"/>
            </a:xfrm>
          </p:grpSpPr>
          <p:grpSp>
            <p:nvGrpSpPr>
              <p:cNvPr id="96" name="Group 95">
                <a:extLst>
                  <a:ext uri="{FF2B5EF4-FFF2-40B4-BE49-F238E27FC236}">
                    <a16:creationId xmlns="" xmlns:a16="http://schemas.microsoft.com/office/drawing/2014/main" id="{EE38CCFB-EA51-4C88-81A0-2A292DF48091}"/>
                  </a:ext>
                </a:extLst>
              </p:cNvPr>
              <p:cNvGrpSpPr/>
              <p:nvPr/>
            </p:nvGrpSpPr>
            <p:grpSpPr>
              <a:xfrm>
                <a:off x="3267320" y="598425"/>
                <a:ext cx="5641271" cy="5641271"/>
                <a:chOff x="1224922" y="598425"/>
                <a:chExt cx="5641271" cy="5641271"/>
              </a:xfrm>
            </p:grpSpPr>
            <p:sp>
              <p:nvSpPr>
                <p:cNvPr id="122" name="Rectangle 80">
                  <a:extLst>
                    <a:ext uri="{FF2B5EF4-FFF2-40B4-BE49-F238E27FC236}">
                      <a16:creationId xmlns="" xmlns:a16="http://schemas.microsoft.com/office/drawing/2014/main" id="{9A6BC094-115F-49AE-BD65-6AE79570F357}"/>
                    </a:ext>
                  </a:extLst>
                </p:cNvPr>
                <p:cNvSpPr/>
                <p:nvPr/>
              </p:nvSpPr>
              <p:spPr>
                <a:xfrm rot="2700000">
                  <a:off x="3958590" y="598425"/>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81">
                  <a:extLst>
                    <a:ext uri="{FF2B5EF4-FFF2-40B4-BE49-F238E27FC236}">
                      <a16:creationId xmlns="" xmlns:a16="http://schemas.microsoft.com/office/drawing/2014/main" id="{DF31E85E-B779-42A8-AEF1-F7BA31A6DFDE}"/>
                    </a:ext>
                  </a:extLst>
                </p:cNvPr>
                <p:cNvSpPr/>
                <p:nvPr/>
              </p:nvSpPr>
              <p:spPr>
                <a:xfrm rot="2700000">
                  <a:off x="3958590" y="6065762"/>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82">
                  <a:extLst>
                    <a:ext uri="{FF2B5EF4-FFF2-40B4-BE49-F238E27FC236}">
                      <a16:creationId xmlns="" xmlns:a16="http://schemas.microsoft.com/office/drawing/2014/main" id="{2B2A3FC4-F1EE-44BE-824D-337A36F3651C}"/>
                    </a:ext>
                  </a:extLst>
                </p:cNvPr>
                <p:cNvSpPr/>
                <p:nvPr/>
              </p:nvSpPr>
              <p:spPr>
                <a:xfrm rot="3600000">
                  <a:off x="4666115" y="691572"/>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83">
                  <a:extLst>
                    <a:ext uri="{FF2B5EF4-FFF2-40B4-BE49-F238E27FC236}">
                      <a16:creationId xmlns="" xmlns:a16="http://schemas.microsoft.com/office/drawing/2014/main" id="{12D62393-FF91-46A4-A828-E0D3B32BFCB2}"/>
                    </a:ext>
                  </a:extLst>
                </p:cNvPr>
                <p:cNvSpPr/>
                <p:nvPr/>
              </p:nvSpPr>
              <p:spPr>
                <a:xfrm rot="3600000">
                  <a:off x="3251065" y="5972615"/>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84">
                  <a:extLst>
                    <a:ext uri="{FF2B5EF4-FFF2-40B4-BE49-F238E27FC236}">
                      <a16:creationId xmlns="" xmlns:a16="http://schemas.microsoft.com/office/drawing/2014/main" id="{29889327-B73A-4EFB-9603-8B63819031E5}"/>
                    </a:ext>
                  </a:extLst>
                </p:cNvPr>
                <p:cNvSpPr/>
                <p:nvPr/>
              </p:nvSpPr>
              <p:spPr>
                <a:xfrm rot="4500000">
                  <a:off x="5325424" y="964667"/>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ectangle 85">
                  <a:extLst>
                    <a:ext uri="{FF2B5EF4-FFF2-40B4-BE49-F238E27FC236}">
                      <a16:creationId xmlns="" xmlns:a16="http://schemas.microsoft.com/office/drawing/2014/main" id="{81A110AD-9211-48CC-A010-0281C7DFC6EA}"/>
                    </a:ext>
                  </a:extLst>
                </p:cNvPr>
                <p:cNvSpPr/>
                <p:nvPr/>
              </p:nvSpPr>
              <p:spPr>
                <a:xfrm rot="4500000">
                  <a:off x="2591756" y="5699520"/>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86">
                  <a:extLst>
                    <a:ext uri="{FF2B5EF4-FFF2-40B4-BE49-F238E27FC236}">
                      <a16:creationId xmlns="" xmlns:a16="http://schemas.microsoft.com/office/drawing/2014/main" id="{748153E5-B306-4E24-A82E-B71D8482EDB5}"/>
                    </a:ext>
                  </a:extLst>
                </p:cNvPr>
                <p:cNvSpPr/>
                <p:nvPr/>
              </p:nvSpPr>
              <p:spPr>
                <a:xfrm rot="5400000">
                  <a:off x="5891586" y="139909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Rectangle 87">
                  <a:extLst>
                    <a:ext uri="{FF2B5EF4-FFF2-40B4-BE49-F238E27FC236}">
                      <a16:creationId xmlns="" xmlns:a16="http://schemas.microsoft.com/office/drawing/2014/main" id="{DFF09B02-6AD8-495A-A3DB-CBFCF8136636}"/>
                    </a:ext>
                  </a:extLst>
                </p:cNvPr>
                <p:cNvSpPr/>
                <p:nvPr/>
              </p:nvSpPr>
              <p:spPr>
                <a:xfrm rot="5400000">
                  <a:off x="2025594" y="526508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88">
                  <a:extLst>
                    <a:ext uri="{FF2B5EF4-FFF2-40B4-BE49-F238E27FC236}">
                      <a16:creationId xmlns="" xmlns:a16="http://schemas.microsoft.com/office/drawing/2014/main" id="{5E7C7465-4572-4B95-8C5E-8DDB057CED9B}"/>
                    </a:ext>
                  </a:extLst>
                </p:cNvPr>
                <p:cNvSpPr/>
                <p:nvPr/>
              </p:nvSpPr>
              <p:spPr>
                <a:xfrm rot="6300000">
                  <a:off x="6326016" y="196525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89">
                  <a:extLst>
                    <a:ext uri="{FF2B5EF4-FFF2-40B4-BE49-F238E27FC236}">
                      <a16:creationId xmlns="" xmlns:a16="http://schemas.microsoft.com/office/drawing/2014/main" id="{34A80151-4202-4515-BE6C-19E7D1773B4B}"/>
                    </a:ext>
                  </a:extLst>
                </p:cNvPr>
                <p:cNvSpPr/>
                <p:nvPr/>
              </p:nvSpPr>
              <p:spPr>
                <a:xfrm rot="6300000">
                  <a:off x="1591164" y="469892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Rectangle 90">
                  <a:extLst>
                    <a:ext uri="{FF2B5EF4-FFF2-40B4-BE49-F238E27FC236}">
                      <a16:creationId xmlns="" xmlns:a16="http://schemas.microsoft.com/office/drawing/2014/main" id="{A6A33825-315C-4A4F-924A-F31DAE35EEDF}"/>
                    </a:ext>
                  </a:extLst>
                </p:cNvPr>
                <p:cNvSpPr/>
                <p:nvPr/>
              </p:nvSpPr>
              <p:spPr>
                <a:xfrm rot="7200000">
                  <a:off x="6599111" y="262456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Rectangle 91">
                  <a:extLst>
                    <a:ext uri="{FF2B5EF4-FFF2-40B4-BE49-F238E27FC236}">
                      <a16:creationId xmlns="" xmlns:a16="http://schemas.microsoft.com/office/drawing/2014/main" id="{DA1AABC0-00EF-4F63-9645-ED681F399EEE}"/>
                    </a:ext>
                  </a:extLst>
                </p:cNvPr>
                <p:cNvSpPr/>
                <p:nvPr/>
              </p:nvSpPr>
              <p:spPr>
                <a:xfrm rot="7200000">
                  <a:off x="1318069" y="403961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92">
                  <a:extLst>
                    <a:ext uri="{FF2B5EF4-FFF2-40B4-BE49-F238E27FC236}">
                      <a16:creationId xmlns="" xmlns:a16="http://schemas.microsoft.com/office/drawing/2014/main" id="{5C7E576D-FDA3-4E40-86E3-A4DE9ADF4E6F}"/>
                    </a:ext>
                  </a:extLst>
                </p:cNvPr>
                <p:cNvSpPr/>
                <p:nvPr/>
              </p:nvSpPr>
              <p:spPr>
                <a:xfrm rot="8100000">
                  <a:off x="6692259" y="3332094"/>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Rectangle 93">
                  <a:extLst>
                    <a:ext uri="{FF2B5EF4-FFF2-40B4-BE49-F238E27FC236}">
                      <a16:creationId xmlns="" xmlns:a16="http://schemas.microsoft.com/office/drawing/2014/main" id="{25FA09B5-06E9-4C30-9976-F0E829771DD7}"/>
                    </a:ext>
                  </a:extLst>
                </p:cNvPr>
                <p:cNvSpPr/>
                <p:nvPr/>
              </p:nvSpPr>
              <p:spPr>
                <a:xfrm rot="8100000">
                  <a:off x="1224922" y="3332094"/>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Rectangle 94">
                  <a:extLst>
                    <a:ext uri="{FF2B5EF4-FFF2-40B4-BE49-F238E27FC236}">
                      <a16:creationId xmlns="" xmlns:a16="http://schemas.microsoft.com/office/drawing/2014/main" id="{6483ADA2-C088-438F-B30C-5C8994C87D97}"/>
                    </a:ext>
                  </a:extLst>
                </p:cNvPr>
                <p:cNvSpPr/>
                <p:nvPr/>
              </p:nvSpPr>
              <p:spPr>
                <a:xfrm rot="9000000">
                  <a:off x="6599111" y="403961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95">
                  <a:extLst>
                    <a:ext uri="{FF2B5EF4-FFF2-40B4-BE49-F238E27FC236}">
                      <a16:creationId xmlns="" xmlns:a16="http://schemas.microsoft.com/office/drawing/2014/main" id="{2BB5642E-EA82-4A08-BBC4-61153BDC67F4}"/>
                    </a:ext>
                  </a:extLst>
                </p:cNvPr>
                <p:cNvSpPr/>
                <p:nvPr/>
              </p:nvSpPr>
              <p:spPr>
                <a:xfrm rot="9000000">
                  <a:off x="1318069" y="262456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96">
                  <a:extLst>
                    <a:ext uri="{FF2B5EF4-FFF2-40B4-BE49-F238E27FC236}">
                      <a16:creationId xmlns="" xmlns:a16="http://schemas.microsoft.com/office/drawing/2014/main" id="{25C647C7-2EB1-40A9-98DF-55B0171C2048}"/>
                    </a:ext>
                  </a:extLst>
                </p:cNvPr>
                <p:cNvSpPr/>
                <p:nvPr/>
              </p:nvSpPr>
              <p:spPr>
                <a:xfrm rot="9900000">
                  <a:off x="6326016" y="469892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ectangle 97">
                  <a:extLst>
                    <a:ext uri="{FF2B5EF4-FFF2-40B4-BE49-F238E27FC236}">
                      <a16:creationId xmlns="" xmlns:a16="http://schemas.microsoft.com/office/drawing/2014/main" id="{9BF218EF-7FB9-40A0-A8E7-4F939895B438}"/>
                    </a:ext>
                  </a:extLst>
                </p:cNvPr>
                <p:cNvSpPr/>
                <p:nvPr/>
              </p:nvSpPr>
              <p:spPr>
                <a:xfrm rot="9900000">
                  <a:off x="1591164" y="196525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98">
                  <a:extLst>
                    <a:ext uri="{FF2B5EF4-FFF2-40B4-BE49-F238E27FC236}">
                      <a16:creationId xmlns="" xmlns:a16="http://schemas.microsoft.com/office/drawing/2014/main" id="{4E6BCE46-0339-4702-AD55-C7E8E865026C}"/>
                    </a:ext>
                  </a:extLst>
                </p:cNvPr>
                <p:cNvSpPr/>
                <p:nvPr/>
              </p:nvSpPr>
              <p:spPr>
                <a:xfrm rot="10800000">
                  <a:off x="5891586" y="526508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99">
                  <a:extLst>
                    <a:ext uri="{FF2B5EF4-FFF2-40B4-BE49-F238E27FC236}">
                      <a16:creationId xmlns="" xmlns:a16="http://schemas.microsoft.com/office/drawing/2014/main" id="{C1D2869D-5B1D-4E60-93B1-92ED17D50455}"/>
                    </a:ext>
                  </a:extLst>
                </p:cNvPr>
                <p:cNvSpPr/>
                <p:nvPr/>
              </p:nvSpPr>
              <p:spPr>
                <a:xfrm rot="10800000">
                  <a:off x="2025594" y="139909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00">
                  <a:extLst>
                    <a:ext uri="{FF2B5EF4-FFF2-40B4-BE49-F238E27FC236}">
                      <a16:creationId xmlns="" xmlns:a16="http://schemas.microsoft.com/office/drawing/2014/main" id="{A1E97865-F013-44CD-9165-F45FA79A54DC}"/>
                    </a:ext>
                  </a:extLst>
                </p:cNvPr>
                <p:cNvSpPr/>
                <p:nvPr/>
              </p:nvSpPr>
              <p:spPr>
                <a:xfrm rot="11700000">
                  <a:off x="5325424" y="5699520"/>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01">
                  <a:extLst>
                    <a:ext uri="{FF2B5EF4-FFF2-40B4-BE49-F238E27FC236}">
                      <a16:creationId xmlns="" xmlns:a16="http://schemas.microsoft.com/office/drawing/2014/main" id="{72616A71-9D61-4E32-BC6A-1002A072C6F1}"/>
                    </a:ext>
                  </a:extLst>
                </p:cNvPr>
                <p:cNvSpPr/>
                <p:nvPr/>
              </p:nvSpPr>
              <p:spPr>
                <a:xfrm rot="11700000">
                  <a:off x="2591756" y="964667"/>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02">
                  <a:extLst>
                    <a:ext uri="{FF2B5EF4-FFF2-40B4-BE49-F238E27FC236}">
                      <a16:creationId xmlns="" xmlns:a16="http://schemas.microsoft.com/office/drawing/2014/main" id="{65DAFACD-74D8-423C-872C-C8B16F8272B3}"/>
                    </a:ext>
                  </a:extLst>
                </p:cNvPr>
                <p:cNvSpPr/>
                <p:nvPr/>
              </p:nvSpPr>
              <p:spPr>
                <a:xfrm rot="12600000">
                  <a:off x="4666115" y="5972615"/>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03">
                  <a:extLst>
                    <a:ext uri="{FF2B5EF4-FFF2-40B4-BE49-F238E27FC236}">
                      <a16:creationId xmlns="" xmlns:a16="http://schemas.microsoft.com/office/drawing/2014/main" id="{A72D3265-0E5F-43F7-8184-278D1E378538}"/>
                    </a:ext>
                  </a:extLst>
                </p:cNvPr>
                <p:cNvSpPr/>
                <p:nvPr/>
              </p:nvSpPr>
              <p:spPr>
                <a:xfrm rot="12600000">
                  <a:off x="3251065" y="691572"/>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7" name="Group 96">
                <a:extLst>
                  <a:ext uri="{FF2B5EF4-FFF2-40B4-BE49-F238E27FC236}">
                    <a16:creationId xmlns="" xmlns:a16="http://schemas.microsoft.com/office/drawing/2014/main" id="{D3EAEBA5-061F-42D8-9172-48F29FEA5AB7}"/>
                  </a:ext>
                </a:extLst>
              </p:cNvPr>
              <p:cNvGrpSpPr/>
              <p:nvPr/>
            </p:nvGrpSpPr>
            <p:grpSpPr>
              <a:xfrm>
                <a:off x="3328637" y="659745"/>
                <a:ext cx="5518640" cy="5518638"/>
                <a:chOff x="3477279" y="808386"/>
                <a:chExt cx="5221355" cy="5221355"/>
              </a:xfrm>
            </p:grpSpPr>
            <p:sp>
              <p:nvSpPr>
                <p:cNvPr id="98" name="Freeform: Shape 97">
                  <a:extLst>
                    <a:ext uri="{FF2B5EF4-FFF2-40B4-BE49-F238E27FC236}">
                      <a16:creationId xmlns="" xmlns:a16="http://schemas.microsoft.com/office/drawing/2014/main" id="{54092895-17AC-40F1-9DE3-5ED8EDFAA7EA}"/>
                    </a:ext>
                  </a:extLst>
                </p:cNvPr>
                <p:cNvSpPr/>
                <p:nvPr/>
              </p:nvSpPr>
              <p:spPr>
                <a:xfrm>
                  <a:off x="6065098" y="808386"/>
                  <a:ext cx="45718" cy="353859"/>
                </a:xfrm>
                <a:custGeom>
                  <a:avLst/>
                  <a:gdLst>
                    <a:gd name="connsiteX0" fmla="*/ 0 w 45718"/>
                    <a:gd name="connsiteY0" fmla="*/ 0 h 353859"/>
                    <a:gd name="connsiteX1" fmla="*/ 45718 w 45718"/>
                    <a:gd name="connsiteY1" fmla="*/ 0 h 353859"/>
                    <a:gd name="connsiteX2" fmla="*/ 45718 w 45718"/>
                    <a:gd name="connsiteY2" fmla="*/ 353576 h 353859"/>
                    <a:gd name="connsiteX3" fmla="*/ 25658 w 45718"/>
                    <a:gd name="connsiteY3" fmla="*/ 352563 h 353859"/>
                    <a:gd name="connsiteX4" fmla="*/ 0 w 45718"/>
                    <a:gd name="connsiteY4" fmla="*/ 353859 h 353859"/>
                    <a:gd name="connsiteX5" fmla="*/ 0 w 45718"/>
                    <a:gd name="connsiteY5" fmla="*/ 0 h 353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18" h="353859">
                      <a:moveTo>
                        <a:pt x="0" y="0"/>
                      </a:moveTo>
                      <a:lnTo>
                        <a:pt x="45718" y="0"/>
                      </a:lnTo>
                      <a:lnTo>
                        <a:pt x="45718" y="353576"/>
                      </a:lnTo>
                      <a:lnTo>
                        <a:pt x="25658" y="352563"/>
                      </a:lnTo>
                      <a:lnTo>
                        <a:pt x="0" y="353859"/>
                      </a:lnTo>
                      <a:lnTo>
                        <a:pt x="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9" name="Freeform: Shape 98">
                  <a:extLst>
                    <a:ext uri="{FF2B5EF4-FFF2-40B4-BE49-F238E27FC236}">
                      <a16:creationId xmlns="" xmlns:a16="http://schemas.microsoft.com/office/drawing/2014/main" id="{2807E296-FD36-4444-8E0F-B0E7E8011E97}"/>
                    </a:ext>
                  </a:extLst>
                </p:cNvPr>
                <p:cNvSpPr/>
                <p:nvPr/>
              </p:nvSpPr>
              <p:spPr>
                <a:xfrm>
                  <a:off x="5390183" y="891424"/>
                  <a:ext cx="136202" cy="354886"/>
                </a:xfrm>
                <a:custGeom>
                  <a:avLst/>
                  <a:gdLst>
                    <a:gd name="connsiteX0" fmla="*/ 44161 w 136202"/>
                    <a:gd name="connsiteY0" fmla="*/ 0 h 354886"/>
                    <a:gd name="connsiteX1" fmla="*/ 136202 w 136202"/>
                    <a:gd name="connsiteY1" fmla="*/ 343500 h 354886"/>
                    <a:gd name="connsiteX2" fmla="*/ 91921 w 136202"/>
                    <a:gd name="connsiteY2" fmla="*/ 354886 h 354886"/>
                    <a:gd name="connsiteX3" fmla="*/ 0 w 136202"/>
                    <a:gd name="connsiteY3" fmla="*/ 11833 h 354886"/>
                    <a:gd name="connsiteX4" fmla="*/ 44161 w 136202"/>
                    <a:gd name="connsiteY4" fmla="*/ 0 h 354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2" h="354886">
                      <a:moveTo>
                        <a:pt x="44161" y="0"/>
                      </a:moveTo>
                      <a:lnTo>
                        <a:pt x="136202" y="343500"/>
                      </a:lnTo>
                      <a:lnTo>
                        <a:pt x="91921" y="354886"/>
                      </a:lnTo>
                      <a:lnTo>
                        <a:pt x="0" y="11833"/>
                      </a:lnTo>
                      <a:lnTo>
                        <a:pt x="44161"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0" name="Freeform: Shape 99">
                  <a:extLst>
                    <a:ext uri="{FF2B5EF4-FFF2-40B4-BE49-F238E27FC236}">
                      <a16:creationId xmlns="" xmlns:a16="http://schemas.microsoft.com/office/drawing/2014/main" id="{410210C4-BB98-41ED-8677-EDCB4A164419}"/>
                    </a:ext>
                  </a:extLst>
                </p:cNvPr>
                <p:cNvSpPr/>
                <p:nvPr/>
              </p:nvSpPr>
              <p:spPr>
                <a:xfrm>
                  <a:off x="6649891" y="891425"/>
                  <a:ext cx="135841" cy="353538"/>
                </a:xfrm>
                <a:custGeom>
                  <a:avLst/>
                  <a:gdLst>
                    <a:gd name="connsiteX0" fmla="*/ 91679 w 135841"/>
                    <a:gd name="connsiteY0" fmla="*/ 0 h 353538"/>
                    <a:gd name="connsiteX1" fmla="*/ 135841 w 135841"/>
                    <a:gd name="connsiteY1" fmla="*/ 11833 h 353538"/>
                    <a:gd name="connsiteX2" fmla="*/ 44281 w 135841"/>
                    <a:gd name="connsiteY2" fmla="*/ 353538 h 353538"/>
                    <a:gd name="connsiteX3" fmla="*/ 0 w 135841"/>
                    <a:gd name="connsiteY3" fmla="*/ 342153 h 353538"/>
                    <a:gd name="connsiteX4" fmla="*/ 91679 w 135841"/>
                    <a:gd name="connsiteY4" fmla="*/ 0 h 353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41" h="353538">
                      <a:moveTo>
                        <a:pt x="91679" y="0"/>
                      </a:moveTo>
                      <a:lnTo>
                        <a:pt x="135841" y="11833"/>
                      </a:lnTo>
                      <a:lnTo>
                        <a:pt x="44281" y="353538"/>
                      </a:lnTo>
                      <a:lnTo>
                        <a:pt x="0" y="342153"/>
                      </a:lnTo>
                      <a:lnTo>
                        <a:pt x="91679"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1" name="Freeform: Shape 100">
                  <a:extLst>
                    <a:ext uri="{FF2B5EF4-FFF2-40B4-BE49-F238E27FC236}">
                      <a16:creationId xmlns="" xmlns:a16="http://schemas.microsoft.com/office/drawing/2014/main" id="{D2AC94D9-6C6E-4FBF-9D68-63C069C8D7CE}"/>
                    </a:ext>
                  </a:extLst>
                </p:cNvPr>
                <p:cNvSpPr/>
                <p:nvPr/>
              </p:nvSpPr>
              <p:spPr>
                <a:xfrm>
                  <a:off x="4762821" y="1146720"/>
                  <a:ext cx="217217" cy="331395"/>
                </a:xfrm>
                <a:custGeom>
                  <a:avLst/>
                  <a:gdLst>
                    <a:gd name="connsiteX0" fmla="*/ 39595 w 217217"/>
                    <a:gd name="connsiteY0" fmla="*/ 0 h 331395"/>
                    <a:gd name="connsiteX1" fmla="*/ 217217 w 217217"/>
                    <a:gd name="connsiteY1" fmla="*/ 307651 h 331395"/>
                    <a:gd name="connsiteX2" fmla="*/ 178133 w 217217"/>
                    <a:gd name="connsiteY2" fmla="*/ 331395 h 331395"/>
                    <a:gd name="connsiteX3" fmla="*/ 0 w 217217"/>
                    <a:gd name="connsiteY3" fmla="*/ 22860 h 331395"/>
                    <a:gd name="connsiteX4" fmla="*/ 39595 w 217217"/>
                    <a:gd name="connsiteY4" fmla="*/ 0 h 331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217" h="331395">
                      <a:moveTo>
                        <a:pt x="39595" y="0"/>
                      </a:moveTo>
                      <a:lnTo>
                        <a:pt x="217217" y="307651"/>
                      </a:lnTo>
                      <a:lnTo>
                        <a:pt x="178133" y="331395"/>
                      </a:lnTo>
                      <a:lnTo>
                        <a:pt x="0" y="22860"/>
                      </a:lnTo>
                      <a:lnTo>
                        <a:pt x="39595"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2" name="Freeform: Shape 101">
                  <a:extLst>
                    <a:ext uri="{FF2B5EF4-FFF2-40B4-BE49-F238E27FC236}">
                      <a16:creationId xmlns="" xmlns:a16="http://schemas.microsoft.com/office/drawing/2014/main" id="{66883233-62E8-4D58-ACC7-0B77D8D3A9E6}"/>
                    </a:ext>
                  </a:extLst>
                </p:cNvPr>
                <p:cNvSpPr/>
                <p:nvPr/>
              </p:nvSpPr>
              <p:spPr>
                <a:xfrm>
                  <a:off x="7197332" y="1146719"/>
                  <a:ext cx="215761" cy="328876"/>
                </a:xfrm>
                <a:custGeom>
                  <a:avLst/>
                  <a:gdLst>
                    <a:gd name="connsiteX0" fmla="*/ 176169 w 215761"/>
                    <a:gd name="connsiteY0" fmla="*/ 0 h 328876"/>
                    <a:gd name="connsiteX1" fmla="*/ 215761 w 215761"/>
                    <a:gd name="connsiteY1" fmla="*/ 22859 h 328876"/>
                    <a:gd name="connsiteX2" fmla="*/ 39082 w 215761"/>
                    <a:gd name="connsiteY2" fmla="*/ 328876 h 328876"/>
                    <a:gd name="connsiteX3" fmla="*/ 0 w 215761"/>
                    <a:gd name="connsiteY3" fmla="*/ 305133 h 328876"/>
                    <a:gd name="connsiteX4" fmla="*/ 176169 w 215761"/>
                    <a:gd name="connsiteY4" fmla="*/ 0 h 328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61" h="328876">
                      <a:moveTo>
                        <a:pt x="176169" y="0"/>
                      </a:moveTo>
                      <a:lnTo>
                        <a:pt x="215761" y="22859"/>
                      </a:lnTo>
                      <a:lnTo>
                        <a:pt x="39082" y="328876"/>
                      </a:lnTo>
                      <a:lnTo>
                        <a:pt x="0" y="305133"/>
                      </a:lnTo>
                      <a:lnTo>
                        <a:pt x="176169"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3" name="Freeform: Shape 102">
                  <a:extLst>
                    <a:ext uri="{FF2B5EF4-FFF2-40B4-BE49-F238E27FC236}">
                      <a16:creationId xmlns="" xmlns:a16="http://schemas.microsoft.com/office/drawing/2014/main" id="{B65C9FBD-8F20-4D60-90C2-E5003B2FB5B2}"/>
                    </a:ext>
                  </a:extLst>
                </p:cNvPr>
                <p:cNvSpPr/>
                <p:nvPr/>
              </p:nvSpPr>
              <p:spPr>
                <a:xfrm>
                  <a:off x="4225764" y="1556870"/>
                  <a:ext cx="283734" cy="283868"/>
                </a:xfrm>
                <a:custGeom>
                  <a:avLst/>
                  <a:gdLst>
                    <a:gd name="connsiteX0" fmla="*/ 32328 w 283734"/>
                    <a:gd name="connsiteY0" fmla="*/ 0 h 283868"/>
                    <a:gd name="connsiteX1" fmla="*/ 283734 w 283734"/>
                    <a:gd name="connsiteY1" fmla="*/ 251406 h 283868"/>
                    <a:gd name="connsiteX2" fmla="*/ 268266 w 283734"/>
                    <a:gd name="connsiteY2" fmla="*/ 265464 h 283868"/>
                    <a:gd name="connsiteX3" fmla="*/ 251540 w 283734"/>
                    <a:gd name="connsiteY3" fmla="*/ 283868 h 283868"/>
                    <a:gd name="connsiteX4" fmla="*/ 0 w 283734"/>
                    <a:gd name="connsiteY4" fmla="*/ 32328 h 283868"/>
                    <a:gd name="connsiteX5" fmla="*/ 32328 w 283734"/>
                    <a:gd name="connsiteY5" fmla="*/ 0 h 28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3734" h="283868">
                      <a:moveTo>
                        <a:pt x="32328" y="0"/>
                      </a:moveTo>
                      <a:lnTo>
                        <a:pt x="283734" y="251406"/>
                      </a:lnTo>
                      <a:lnTo>
                        <a:pt x="268266" y="265464"/>
                      </a:lnTo>
                      <a:lnTo>
                        <a:pt x="251540" y="283868"/>
                      </a:lnTo>
                      <a:lnTo>
                        <a:pt x="0" y="32328"/>
                      </a:lnTo>
                      <a:lnTo>
                        <a:pt x="32328"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4" name="Freeform: Shape 103">
                  <a:extLst>
                    <a:ext uri="{FF2B5EF4-FFF2-40B4-BE49-F238E27FC236}">
                      <a16:creationId xmlns="" xmlns:a16="http://schemas.microsoft.com/office/drawing/2014/main" id="{DC8CF2B8-7D63-4855-AC25-D462B772AFA3}"/>
                    </a:ext>
                  </a:extLst>
                </p:cNvPr>
                <p:cNvSpPr/>
                <p:nvPr/>
              </p:nvSpPr>
              <p:spPr>
                <a:xfrm>
                  <a:off x="7669082" y="1556870"/>
                  <a:ext cx="281068" cy="280936"/>
                </a:xfrm>
                <a:custGeom>
                  <a:avLst/>
                  <a:gdLst>
                    <a:gd name="connsiteX0" fmla="*/ 248740 w 281068"/>
                    <a:gd name="connsiteY0" fmla="*/ 0 h 280936"/>
                    <a:gd name="connsiteX1" fmla="*/ 281068 w 281068"/>
                    <a:gd name="connsiteY1" fmla="*/ 32329 h 280936"/>
                    <a:gd name="connsiteX2" fmla="*/ 32462 w 281068"/>
                    <a:gd name="connsiteY2" fmla="*/ 280936 h 280936"/>
                    <a:gd name="connsiteX3" fmla="*/ 18400 w 281068"/>
                    <a:gd name="connsiteY3" fmla="*/ 265464 h 280936"/>
                    <a:gd name="connsiteX4" fmla="*/ 0 w 281068"/>
                    <a:gd name="connsiteY4" fmla="*/ 248741 h 280936"/>
                    <a:gd name="connsiteX5" fmla="*/ 248740 w 281068"/>
                    <a:gd name="connsiteY5" fmla="*/ 0 h 280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1068" h="280936">
                      <a:moveTo>
                        <a:pt x="248740" y="0"/>
                      </a:moveTo>
                      <a:lnTo>
                        <a:pt x="281068" y="32329"/>
                      </a:lnTo>
                      <a:lnTo>
                        <a:pt x="32462" y="280936"/>
                      </a:lnTo>
                      <a:lnTo>
                        <a:pt x="18400" y="265464"/>
                      </a:lnTo>
                      <a:lnTo>
                        <a:pt x="0" y="248741"/>
                      </a:lnTo>
                      <a:lnTo>
                        <a:pt x="24874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5" name="Freeform: Shape 104">
                  <a:extLst>
                    <a:ext uri="{FF2B5EF4-FFF2-40B4-BE49-F238E27FC236}">
                      <a16:creationId xmlns="" xmlns:a16="http://schemas.microsoft.com/office/drawing/2014/main" id="{EBA2758E-844C-4F03-BB07-D996A8866E83}"/>
                    </a:ext>
                  </a:extLst>
                </p:cNvPr>
                <p:cNvSpPr/>
                <p:nvPr/>
              </p:nvSpPr>
              <p:spPr>
                <a:xfrm>
                  <a:off x="3815614" y="2093927"/>
                  <a:ext cx="332209" cy="217687"/>
                </a:xfrm>
                <a:custGeom>
                  <a:avLst/>
                  <a:gdLst>
                    <a:gd name="connsiteX0" fmla="*/ 22860 w 332209"/>
                    <a:gd name="connsiteY0" fmla="*/ 0 h 217687"/>
                    <a:gd name="connsiteX1" fmla="*/ 332209 w 332209"/>
                    <a:gd name="connsiteY1" fmla="*/ 178603 h 217687"/>
                    <a:gd name="connsiteX2" fmla="*/ 308465 w 332209"/>
                    <a:gd name="connsiteY2" fmla="*/ 217687 h 217687"/>
                    <a:gd name="connsiteX3" fmla="*/ 0 w 332209"/>
                    <a:gd name="connsiteY3" fmla="*/ 39594 h 217687"/>
                    <a:gd name="connsiteX4" fmla="*/ 22860 w 332209"/>
                    <a:gd name="connsiteY4" fmla="*/ 0 h 217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209" h="217687">
                      <a:moveTo>
                        <a:pt x="22860" y="0"/>
                      </a:moveTo>
                      <a:lnTo>
                        <a:pt x="332209" y="178603"/>
                      </a:lnTo>
                      <a:lnTo>
                        <a:pt x="308465" y="217687"/>
                      </a:lnTo>
                      <a:lnTo>
                        <a:pt x="0" y="39594"/>
                      </a:lnTo>
                      <a:lnTo>
                        <a:pt x="2286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6" name="Freeform: Shape 105">
                  <a:extLst>
                    <a:ext uri="{FF2B5EF4-FFF2-40B4-BE49-F238E27FC236}">
                      <a16:creationId xmlns="" xmlns:a16="http://schemas.microsoft.com/office/drawing/2014/main" id="{8D2DEDDD-4D82-42CC-8B3E-CF299452CA47}"/>
                    </a:ext>
                  </a:extLst>
                </p:cNvPr>
                <p:cNvSpPr/>
                <p:nvPr/>
              </p:nvSpPr>
              <p:spPr>
                <a:xfrm>
                  <a:off x="8032238" y="2093927"/>
                  <a:ext cx="328063" cy="215292"/>
                </a:xfrm>
                <a:custGeom>
                  <a:avLst/>
                  <a:gdLst>
                    <a:gd name="connsiteX0" fmla="*/ 305203 w 328063"/>
                    <a:gd name="connsiteY0" fmla="*/ 0 h 215292"/>
                    <a:gd name="connsiteX1" fmla="*/ 328063 w 328063"/>
                    <a:gd name="connsiteY1" fmla="*/ 39593 h 215292"/>
                    <a:gd name="connsiteX2" fmla="*/ 23743 w 328063"/>
                    <a:gd name="connsiteY2" fmla="*/ 215292 h 215292"/>
                    <a:gd name="connsiteX3" fmla="*/ 0 w 328063"/>
                    <a:gd name="connsiteY3" fmla="*/ 176209 h 215292"/>
                    <a:gd name="connsiteX4" fmla="*/ 305203 w 328063"/>
                    <a:gd name="connsiteY4" fmla="*/ 0 h 215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063" h="215292">
                      <a:moveTo>
                        <a:pt x="305203" y="0"/>
                      </a:moveTo>
                      <a:lnTo>
                        <a:pt x="328063" y="39593"/>
                      </a:lnTo>
                      <a:lnTo>
                        <a:pt x="23743" y="215292"/>
                      </a:lnTo>
                      <a:lnTo>
                        <a:pt x="0" y="176209"/>
                      </a:lnTo>
                      <a:lnTo>
                        <a:pt x="305203"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7" name="Freeform: Shape 106">
                  <a:extLst>
                    <a:ext uri="{FF2B5EF4-FFF2-40B4-BE49-F238E27FC236}">
                      <a16:creationId xmlns="" xmlns:a16="http://schemas.microsoft.com/office/drawing/2014/main" id="{5060CD47-0F75-4C7E-8846-4672E4A0E577}"/>
                    </a:ext>
                  </a:extLst>
                </p:cNvPr>
                <p:cNvSpPr/>
                <p:nvPr/>
              </p:nvSpPr>
              <p:spPr>
                <a:xfrm>
                  <a:off x="3560320" y="2721289"/>
                  <a:ext cx="356833" cy="136723"/>
                </a:xfrm>
                <a:custGeom>
                  <a:avLst/>
                  <a:gdLst>
                    <a:gd name="connsiteX0" fmla="*/ 11833 w 356833"/>
                    <a:gd name="connsiteY0" fmla="*/ 0 h 136723"/>
                    <a:gd name="connsiteX1" fmla="*/ 356833 w 356833"/>
                    <a:gd name="connsiteY1" fmla="*/ 92443 h 136723"/>
                    <a:gd name="connsiteX2" fmla="*/ 345447 w 356833"/>
                    <a:gd name="connsiteY2" fmla="*/ 136723 h 136723"/>
                    <a:gd name="connsiteX3" fmla="*/ 0 w 356833"/>
                    <a:gd name="connsiteY3" fmla="*/ 44161 h 136723"/>
                    <a:gd name="connsiteX4" fmla="*/ 11833 w 356833"/>
                    <a:gd name="connsiteY4" fmla="*/ 0 h 136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833" h="136723">
                      <a:moveTo>
                        <a:pt x="11833" y="0"/>
                      </a:moveTo>
                      <a:lnTo>
                        <a:pt x="356833" y="92443"/>
                      </a:lnTo>
                      <a:lnTo>
                        <a:pt x="345447" y="136723"/>
                      </a:lnTo>
                      <a:lnTo>
                        <a:pt x="0" y="44161"/>
                      </a:lnTo>
                      <a:lnTo>
                        <a:pt x="11833"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8" name="Freeform: Shape 107">
                  <a:extLst>
                    <a:ext uri="{FF2B5EF4-FFF2-40B4-BE49-F238E27FC236}">
                      <a16:creationId xmlns="" xmlns:a16="http://schemas.microsoft.com/office/drawing/2014/main" id="{EEC2CAA5-2EAD-4DB8-8C9F-F157F70DEC98}"/>
                    </a:ext>
                  </a:extLst>
                </p:cNvPr>
                <p:cNvSpPr/>
                <p:nvPr/>
              </p:nvSpPr>
              <p:spPr>
                <a:xfrm>
                  <a:off x="8264000" y="2721289"/>
                  <a:ext cx="351595" cy="135321"/>
                </a:xfrm>
                <a:custGeom>
                  <a:avLst/>
                  <a:gdLst>
                    <a:gd name="connsiteX0" fmla="*/ 339761 w 351595"/>
                    <a:gd name="connsiteY0" fmla="*/ 0 h 135321"/>
                    <a:gd name="connsiteX1" fmla="*/ 351595 w 351595"/>
                    <a:gd name="connsiteY1" fmla="*/ 44162 h 135321"/>
                    <a:gd name="connsiteX2" fmla="*/ 11386 w 351595"/>
                    <a:gd name="connsiteY2" fmla="*/ 135321 h 135321"/>
                    <a:gd name="connsiteX3" fmla="*/ 0 w 351595"/>
                    <a:gd name="connsiteY3" fmla="*/ 91039 h 135321"/>
                    <a:gd name="connsiteX4" fmla="*/ 339761 w 351595"/>
                    <a:gd name="connsiteY4" fmla="*/ 0 h 135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595" h="135321">
                      <a:moveTo>
                        <a:pt x="339761" y="0"/>
                      </a:moveTo>
                      <a:lnTo>
                        <a:pt x="351595" y="44162"/>
                      </a:lnTo>
                      <a:lnTo>
                        <a:pt x="11386" y="135321"/>
                      </a:lnTo>
                      <a:lnTo>
                        <a:pt x="0" y="91039"/>
                      </a:lnTo>
                      <a:lnTo>
                        <a:pt x="339761"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9" name="Freeform: Shape 108">
                  <a:extLst>
                    <a:ext uri="{FF2B5EF4-FFF2-40B4-BE49-F238E27FC236}">
                      <a16:creationId xmlns="" xmlns:a16="http://schemas.microsoft.com/office/drawing/2014/main" id="{C0E07D79-E354-4531-AA89-464D5485E038}"/>
                    </a:ext>
                  </a:extLst>
                </p:cNvPr>
                <p:cNvSpPr/>
                <p:nvPr/>
              </p:nvSpPr>
              <p:spPr>
                <a:xfrm>
                  <a:off x="3477279" y="3396204"/>
                  <a:ext cx="356521" cy="45719"/>
                </a:xfrm>
                <a:custGeom>
                  <a:avLst/>
                  <a:gdLst>
                    <a:gd name="connsiteX0" fmla="*/ 356520 w 356521"/>
                    <a:gd name="connsiteY0" fmla="*/ 0 h 45719"/>
                    <a:gd name="connsiteX1" fmla="*/ 355366 w 356521"/>
                    <a:gd name="connsiteY1" fmla="*/ 22857 h 45719"/>
                    <a:gd name="connsiteX2" fmla="*/ 356521 w 356521"/>
                    <a:gd name="connsiteY2" fmla="*/ 45719 h 45719"/>
                    <a:gd name="connsiteX3" fmla="*/ 1 w 356521"/>
                    <a:gd name="connsiteY3" fmla="*/ 45719 h 45719"/>
                    <a:gd name="connsiteX4" fmla="*/ 0 w 356521"/>
                    <a:gd name="connsiteY4" fmla="*/ 0 h 45719"/>
                    <a:gd name="connsiteX5" fmla="*/ 356520 w 356521"/>
                    <a:gd name="connsiteY5" fmla="*/ 0 h 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6521" h="45719">
                      <a:moveTo>
                        <a:pt x="356520" y="0"/>
                      </a:moveTo>
                      <a:lnTo>
                        <a:pt x="355366" y="22857"/>
                      </a:lnTo>
                      <a:lnTo>
                        <a:pt x="356521" y="45719"/>
                      </a:lnTo>
                      <a:lnTo>
                        <a:pt x="1" y="45719"/>
                      </a:lnTo>
                      <a:lnTo>
                        <a:pt x="0" y="0"/>
                      </a:lnTo>
                      <a:lnTo>
                        <a:pt x="35652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0" name="Freeform: Shape 109">
                  <a:extLst>
                    <a:ext uri="{FF2B5EF4-FFF2-40B4-BE49-F238E27FC236}">
                      <a16:creationId xmlns="" xmlns:a16="http://schemas.microsoft.com/office/drawing/2014/main" id="{7054C59D-7B79-4BE0-BBA5-89FD3D39D212}"/>
                    </a:ext>
                  </a:extLst>
                </p:cNvPr>
                <p:cNvSpPr/>
                <p:nvPr/>
              </p:nvSpPr>
              <p:spPr>
                <a:xfrm>
                  <a:off x="8347714" y="3396204"/>
                  <a:ext cx="350920" cy="45719"/>
                </a:xfrm>
                <a:custGeom>
                  <a:avLst/>
                  <a:gdLst>
                    <a:gd name="connsiteX0" fmla="*/ 0 w 350920"/>
                    <a:gd name="connsiteY0" fmla="*/ 0 h 45719"/>
                    <a:gd name="connsiteX1" fmla="*/ 350920 w 350920"/>
                    <a:gd name="connsiteY1" fmla="*/ 0 h 45719"/>
                    <a:gd name="connsiteX2" fmla="*/ 350920 w 350920"/>
                    <a:gd name="connsiteY2" fmla="*/ 45719 h 45719"/>
                    <a:gd name="connsiteX3" fmla="*/ 0 w 350920"/>
                    <a:gd name="connsiteY3" fmla="*/ 45719 h 45719"/>
                    <a:gd name="connsiteX4" fmla="*/ 1154 w 350920"/>
                    <a:gd name="connsiteY4" fmla="*/ 22857 h 45719"/>
                    <a:gd name="connsiteX5" fmla="*/ 0 w 350920"/>
                    <a:gd name="connsiteY5" fmla="*/ 0 h 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920" h="45719">
                      <a:moveTo>
                        <a:pt x="0" y="0"/>
                      </a:moveTo>
                      <a:lnTo>
                        <a:pt x="350920" y="0"/>
                      </a:lnTo>
                      <a:lnTo>
                        <a:pt x="350920" y="45719"/>
                      </a:lnTo>
                      <a:lnTo>
                        <a:pt x="0" y="45719"/>
                      </a:lnTo>
                      <a:lnTo>
                        <a:pt x="1154" y="22857"/>
                      </a:lnTo>
                      <a:lnTo>
                        <a:pt x="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1" name="Freeform: Shape 110">
                  <a:extLst>
                    <a:ext uri="{FF2B5EF4-FFF2-40B4-BE49-F238E27FC236}">
                      <a16:creationId xmlns="" xmlns:a16="http://schemas.microsoft.com/office/drawing/2014/main" id="{6945F31A-7A9C-40EC-9E8B-5BEE952423ED}"/>
                    </a:ext>
                  </a:extLst>
                </p:cNvPr>
                <p:cNvSpPr/>
                <p:nvPr/>
              </p:nvSpPr>
              <p:spPr>
                <a:xfrm>
                  <a:off x="3560319" y="3980112"/>
                  <a:ext cx="356835" cy="136724"/>
                </a:xfrm>
                <a:custGeom>
                  <a:avLst/>
                  <a:gdLst>
                    <a:gd name="connsiteX0" fmla="*/ 345449 w 356835"/>
                    <a:gd name="connsiteY0" fmla="*/ 0 h 136724"/>
                    <a:gd name="connsiteX1" fmla="*/ 356835 w 356835"/>
                    <a:gd name="connsiteY1" fmla="*/ 44281 h 136724"/>
                    <a:gd name="connsiteX2" fmla="*/ 11833 w 356835"/>
                    <a:gd name="connsiteY2" fmla="*/ 136724 h 136724"/>
                    <a:gd name="connsiteX3" fmla="*/ 0 w 356835"/>
                    <a:gd name="connsiteY3" fmla="*/ 92563 h 136724"/>
                    <a:gd name="connsiteX4" fmla="*/ 345449 w 356835"/>
                    <a:gd name="connsiteY4" fmla="*/ 0 h 136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835" h="136724">
                      <a:moveTo>
                        <a:pt x="345449" y="0"/>
                      </a:moveTo>
                      <a:lnTo>
                        <a:pt x="356835" y="44281"/>
                      </a:lnTo>
                      <a:lnTo>
                        <a:pt x="11833" y="136724"/>
                      </a:lnTo>
                      <a:lnTo>
                        <a:pt x="0" y="92563"/>
                      </a:lnTo>
                      <a:lnTo>
                        <a:pt x="345449"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2" name="Freeform: Shape 111">
                  <a:extLst>
                    <a:ext uri="{FF2B5EF4-FFF2-40B4-BE49-F238E27FC236}">
                      <a16:creationId xmlns="" xmlns:a16="http://schemas.microsoft.com/office/drawing/2014/main" id="{57AE7997-3E69-4ABB-B096-1CCA44A6DC15}"/>
                    </a:ext>
                  </a:extLst>
                </p:cNvPr>
                <p:cNvSpPr/>
                <p:nvPr/>
              </p:nvSpPr>
              <p:spPr>
                <a:xfrm>
                  <a:off x="8264000" y="3981516"/>
                  <a:ext cx="351595" cy="135320"/>
                </a:xfrm>
                <a:custGeom>
                  <a:avLst/>
                  <a:gdLst>
                    <a:gd name="connsiteX0" fmla="*/ 11385 w 351595"/>
                    <a:gd name="connsiteY0" fmla="*/ 0 h 135320"/>
                    <a:gd name="connsiteX1" fmla="*/ 351595 w 351595"/>
                    <a:gd name="connsiteY1" fmla="*/ 91159 h 135320"/>
                    <a:gd name="connsiteX2" fmla="*/ 339762 w 351595"/>
                    <a:gd name="connsiteY2" fmla="*/ 135320 h 135320"/>
                    <a:gd name="connsiteX3" fmla="*/ 0 w 351595"/>
                    <a:gd name="connsiteY3" fmla="*/ 44281 h 135320"/>
                    <a:gd name="connsiteX4" fmla="*/ 11385 w 351595"/>
                    <a:gd name="connsiteY4" fmla="*/ 0 h 13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595" h="135320">
                      <a:moveTo>
                        <a:pt x="11385" y="0"/>
                      </a:moveTo>
                      <a:lnTo>
                        <a:pt x="351595" y="91159"/>
                      </a:lnTo>
                      <a:lnTo>
                        <a:pt x="339762" y="135320"/>
                      </a:lnTo>
                      <a:lnTo>
                        <a:pt x="0" y="44281"/>
                      </a:lnTo>
                      <a:lnTo>
                        <a:pt x="11385"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3" name="Freeform: Shape 112">
                  <a:extLst>
                    <a:ext uri="{FF2B5EF4-FFF2-40B4-BE49-F238E27FC236}">
                      <a16:creationId xmlns="" xmlns:a16="http://schemas.microsoft.com/office/drawing/2014/main" id="{0A529E0E-EC19-4696-9032-CA853D4B3326}"/>
                    </a:ext>
                  </a:extLst>
                </p:cNvPr>
                <p:cNvSpPr/>
                <p:nvPr/>
              </p:nvSpPr>
              <p:spPr>
                <a:xfrm>
                  <a:off x="3815614" y="4526511"/>
                  <a:ext cx="332211" cy="217688"/>
                </a:xfrm>
                <a:custGeom>
                  <a:avLst/>
                  <a:gdLst>
                    <a:gd name="connsiteX0" fmla="*/ 308467 w 332211"/>
                    <a:gd name="connsiteY0" fmla="*/ 0 h 217688"/>
                    <a:gd name="connsiteX1" fmla="*/ 332211 w 332211"/>
                    <a:gd name="connsiteY1" fmla="*/ 39084 h 217688"/>
                    <a:gd name="connsiteX2" fmla="*/ 22860 w 332211"/>
                    <a:gd name="connsiteY2" fmla="*/ 217688 h 217688"/>
                    <a:gd name="connsiteX3" fmla="*/ 0 w 332211"/>
                    <a:gd name="connsiteY3" fmla="*/ 178093 h 217688"/>
                    <a:gd name="connsiteX4" fmla="*/ 308467 w 332211"/>
                    <a:gd name="connsiteY4" fmla="*/ 0 h 217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211" h="217688">
                      <a:moveTo>
                        <a:pt x="308467" y="0"/>
                      </a:moveTo>
                      <a:lnTo>
                        <a:pt x="332211" y="39084"/>
                      </a:lnTo>
                      <a:lnTo>
                        <a:pt x="22860" y="217688"/>
                      </a:lnTo>
                      <a:lnTo>
                        <a:pt x="0" y="178093"/>
                      </a:lnTo>
                      <a:lnTo>
                        <a:pt x="308467"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4" name="Freeform: Shape 113">
                  <a:extLst>
                    <a:ext uri="{FF2B5EF4-FFF2-40B4-BE49-F238E27FC236}">
                      <a16:creationId xmlns="" xmlns:a16="http://schemas.microsoft.com/office/drawing/2014/main" id="{5FAE74CD-84D2-4CFA-BE2C-C9FDEF61180B}"/>
                    </a:ext>
                  </a:extLst>
                </p:cNvPr>
                <p:cNvSpPr/>
                <p:nvPr/>
              </p:nvSpPr>
              <p:spPr>
                <a:xfrm>
                  <a:off x="8032234" y="4528904"/>
                  <a:ext cx="328066" cy="215294"/>
                </a:xfrm>
                <a:custGeom>
                  <a:avLst/>
                  <a:gdLst>
                    <a:gd name="connsiteX0" fmla="*/ 23744 w 328066"/>
                    <a:gd name="connsiteY0" fmla="*/ 0 h 215294"/>
                    <a:gd name="connsiteX1" fmla="*/ 328066 w 328066"/>
                    <a:gd name="connsiteY1" fmla="*/ 175700 h 215294"/>
                    <a:gd name="connsiteX2" fmla="*/ 305206 w 328066"/>
                    <a:gd name="connsiteY2" fmla="*/ 215294 h 215294"/>
                    <a:gd name="connsiteX3" fmla="*/ 0 w 328066"/>
                    <a:gd name="connsiteY3" fmla="*/ 39084 h 215294"/>
                    <a:gd name="connsiteX4" fmla="*/ 23744 w 328066"/>
                    <a:gd name="connsiteY4" fmla="*/ 0 h 215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066" h="215294">
                      <a:moveTo>
                        <a:pt x="23744" y="0"/>
                      </a:moveTo>
                      <a:lnTo>
                        <a:pt x="328066" y="175700"/>
                      </a:lnTo>
                      <a:lnTo>
                        <a:pt x="305206" y="215294"/>
                      </a:lnTo>
                      <a:lnTo>
                        <a:pt x="0" y="39084"/>
                      </a:lnTo>
                      <a:lnTo>
                        <a:pt x="23744"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5" name="Freeform: Shape 114">
                  <a:extLst>
                    <a:ext uri="{FF2B5EF4-FFF2-40B4-BE49-F238E27FC236}">
                      <a16:creationId xmlns="" xmlns:a16="http://schemas.microsoft.com/office/drawing/2014/main" id="{EB332526-9DBC-4F57-B78D-599CC55467C1}"/>
                    </a:ext>
                  </a:extLst>
                </p:cNvPr>
                <p:cNvSpPr/>
                <p:nvPr/>
              </p:nvSpPr>
              <p:spPr>
                <a:xfrm>
                  <a:off x="4225765" y="4997386"/>
                  <a:ext cx="283736" cy="283869"/>
                </a:xfrm>
                <a:custGeom>
                  <a:avLst/>
                  <a:gdLst>
                    <a:gd name="connsiteX0" fmla="*/ 251541 w 283736"/>
                    <a:gd name="connsiteY0" fmla="*/ 0 h 283869"/>
                    <a:gd name="connsiteX1" fmla="*/ 268265 w 283736"/>
                    <a:gd name="connsiteY1" fmla="*/ 18401 h 283869"/>
                    <a:gd name="connsiteX2" fmla="*/ 283736 w 283736"/>
                    <a:gd name="connsiteY2" fmla="*/ 32462 h 283869"/>
                    <a:gd name="connsiteX3" fmla="*/ 32328 w 283736"/>
                    <a:gd name="connsiteY3" fmla="*/ 283869 h 283869"/>
                    <a:gd name="connsiteX4" fmla="*/ 0 w 283736"/>
                    <a:gd name="connsiteY4" fmla="*/ 251541 h 283869"/>
                    <a:gd name="connsiteX5" fmla="*/ 251541 w 283736"/>
                    <a:gd name="connsiteY5" fmla="*/ 0 h 283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3736" h="283869">
                      <a:moveTo>
                        <a:pt x="251541" y="0"/>
                      </a:moveTo>
                      <a:lnTo>
                        <a:pt x="268265" y="18401"/>
                      </a:lnTo>
                      <a:lnTo>
                        <a:pt x="283736" y="32462"/>
                      </a:lnTo>
                      <a:lnTo>
                        <a:pt x="32328" y="283869"/>
                      </a:lnTo>
                      <a:lnTo>
                        <a:pt x="0" y="251541"/>
                      </a:lnTo>
                      <a:lnTo>
                        <a:pt x="251541"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6" name="Freeform: Shape 115">
                  <a:extLst>
                    <a:ext uri="{FF2B5EF4-FFF2-40B4-BE49-F238E27FC236}">
                      <a16:creationId xmlns="" xmlns:a16="http://schemas.microsoft.com/office/drawing/2014/main" id="{A3568EA5-8373-46F1-87F8-C89DFA7D9134}"/>
                    </a:ext>
                  </a:extLst>
                </p:cNvPr>
                <p:cNvSpPr/>
                <p:nvPr/>
              </p:nvSpPr>
              <p:spPr>
                <a:xfrm>
                  <a:off x="7669079" y="5000318"/>
                  <a:ext cx="281070" cy="280936"/>
                </a:xfrm>
                <a:custGeom>
                  <a:avLst/>
                  <a:gdLst>
                    <a:gd name="connsiteX0" fmla="*/ 32462 w 281070"/>
                    <a:gd name="connsiteY0" fmla="*/ 0 h 280936"/>
                    <a:gd name="connsiteX1" fmla="*/ 281070 w 281070"/>
                    <a:gd name="connsiteY1" fmla="*/ 248608 h 280936"/>
                    <a:gd name="connsiteX2" fmla="*/ 248742 w 281070"/>
                    <a:gd name="connsiteY2" fmla="*/ 280936 h 280936"/>
                    <a:gd name="connsiteX3" fmla="*/ 0 w 281070"/>
                    <a:gd name="connsiteY3" fmla="*/ 32194 h 280936"/>
                    <a:gd name="connsiteX4" fmla="*/ 18403 w 281070"/>
                    <a:gd name="connsiteY4" fmla="*/ 15468 h 280936"/>
                    <a:gd name="connsiteX5" fmla="*/ 32462 w 281070"/>
                    <a:gd name="connsiteY5" fmla="*/ 0 h 280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1070" h="280936">
                      <a:moveTo>
                        <a:pt x="32462" y="0"/>
                      </a:moveTo>
                      <a:lnTo>
                        <a:pt x="281070" y="248608"/>
                      </a:lnTo>
                      <a:lnTo>
                        <a:pt x="248742" y="280936"/>
                      </a:lnTo>
                      <a:lnTo>
                        <a:pt x="0" y="32194"/>
                      </a:lnTo>
                      <a:lnTo>
                        <a:pt x="18403" y="15468"/>
                      </a:lnTo>
                      <a:lnTo>
                        <a:pt x="32462"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7" name="Freeform: Shape 116">
                  <a:extLst>
                    <a:ext uri="{FF2B5EF4-FFF2-40B4-BE49-F238E27FC236}">
                      <a16:creationId xmlns="" xmlns:a16="http://schemas.microsoft.com/office/drawing/2014/main" id="{E1BAA3F6-A219-4E37-B42C-BC6A3067145D}"/>
                    </a:ext>
                  </a:extLst>
                </p:cNvPr>
                <p:cNvSpPr/>
                <p:nvPr/>
              </p:nvSpPr>
              <p:spPr>
                <a:xfrm>
                  <a:off x="4762823" y="5360009"/>
                  <a:ext cx="217217" cy="331397"/>
                </a:xfrm>
                <a:custGeom>
                  <a:avLst/>
                  <a:gdLst>
                    <a:gd name="connsiteX0" fmla="*/ 178134 w 217217"/>
                    <a:gd name="connsiteY0" fmla="*/ 0 h 331397"/>
                    <a:gd name="connsiteX1" fmla="*/ 217217 w 217217"/>
                    <a:gd name="connsiteY1" fmla="*/ 23744 h 331397"/>
                    <a:gd name="connsiteX2" fmla="*/ 39593 w 217217"/>
                    <a:gd name="connsiteY2" fmla="*/ 331397 h 331397"/>
                    <a:gd name="connsiteX3" fmla="*/ 0 w 217217"/>
                    <a:gd name="connsiteY3" fmla="*/ 308537 h 331397"/>
                    <a:gd name="connsiteX4" fmla="*/ 178134 w 217217"/>
                    <a:gd name="connsiteY4" fmla="*/ 0 h 331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217" h="331397">
                      <a:moveTo>
                        <a:pt x="178134" y="0"/>
                      </a:moveTo>
                      <a:lnTo>
                        <a:pt x="217217" y="23744"/>
                      </a:lnTo>
                      <a:lnTo>
                        <a:pt x="39593" y="331397"/>
                      </a:lnTo>
                      <a:lnTo>
                        <a:pt x="0" y="308537"/>
                      </a:lnTo>
                      <a:lnTo>
                        <a:pt x="178134"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8" name="Freeform: Shape 117">
                  <a:extLst>
                    <a:ext uri="{FF2B5EF4-FFF2-40B4-BE49-F238E27FC236}">
                      <a16:creationId xmlns="" xmlns:a16="http://schemas.microsoft.com/office/drawing/2014/main" id="{03F15E8B-02AE-4EEC-9760-972962DE2606}"/>
                    </a:ext>
                  </a:extLst>
                </p:cNvPr>
                <p:cNvSpPr/>
                <p:nvPr/>
              </p:nvSpPr>
              <p:spPr>
                <a:xfrm>
                  <a:off x="7197328" y="5362526"/>
                  <a:ext cx="215764" cy="328878"/>
                </a:xfrm>
                <a:custGeom>
                  <a:avLst/>
                  <a:gdLst>
                    <a:gd name="connsiteX0" fmla="*/ 39084 w 215764"/>
                    <a:gd name="connsiteY0" fmla="*/ 0 h 328878"/>
                    <a:gd name="connsiteX1" fmla="*/ 215764 w 215764"/>
                    <a:gd name="connsiteY1" fmla="*/ 306019 h 328878"/>
                    <a:gd name="connsiteX2" fmla="*/ 176170 w 215764"/>
                    <a:gd name="connsiteY2" fmla="*/ 328878 h 328878"/>
                    <a:gd name="connsiteX3" fmla="*/ 0 w 215764"/>
                    <a:gd name="connsiteY3" fmla="*/ 23744 h 328878"/>
                    <a:gd name="connsiteX4" fmla="*/ 39084 w 215764"/>
                    <a:gd name="connsiteY4" fmla="*/ 0 h 3288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64" h="328878">
                      <a:moveTo>
                        <a:pt x="39084" y="0"/>
                      </a:moveTo>
                      <a:lnTo>
                        <a:pt x="215764" y="306019"/>
                      </a:lnTo>
                      <a:lnTo>
                        <a:pt x="176170" y="328878"/>
                      </a:lnTo>
                      <a:lnTo>
                        <a:pt x="0" y="23744"/>
                      </a:lnTo>
                      <a:lnTo>
                        <a:pt x="39084"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9" name="Freeform: Shape 118">
                  <a:extLst>
                    <a:ext uri="{FF2B5EF4-FFF2-40B4-BE49-F238E27FC236}">
                      <a16:creationId xmlns="" xmlns:a16="http://schemas.microsoft.com/office/drawing/2014/main" id="{99A60D18-FE56-408C-A378-69036A2F96A8}"/>
                    </a:ext>
                  </a:extLst>
                </p:cNvPr>
                <p:cNvSpPr/>
                <p:nvPr/>
              </p:nvSpPr>
              <p:spPr>
                <a:xfrm>
                  <a:off x="5390184" y="5591812"/>
                  <a:ext cx="136202" cy="354889"/>
                </a:xfrm>
                <a:custGeom>
                  <a:avLst/>
                  <a:gdLst>
                    <a:gd name="connsiteX0" fmla="*/ 91922 w 136202"/>
                    <a:gd name="connsiteY0" fmla="*/ 0 h 354889"/>
                    <a:gd name="connsiteX1" fmla="*/ 136202 w 136202"/>
                    <a:gd name="connsiteY1" fmla="*/ 11385 h 354889"/>
                    <a:gd name="connsiteX2" fmla="*/ 44161 w 136202"/>
                    <a:gd name="connsiteY2" fmla="*/ 354889 h 354889"/>
                    <a:gd name="connsiteX3" fmla="*/ 0 w 136202"/>
                    <a:gd name="connsiteY3" fmla="*/ 343056 h 354889"/>
                    <a:gd name="connsiteX4" fmla="*/ 91922 w 136202"/>
                    <a:gd name="connsiteY4" fmla="*/ 0 h 354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2" h="354889">
                      <a:moveTo>
                        <a:pt x="91922" y="0"/>
                      </a:moveTo>
                      <a:lnTo>
                        <a:pt x="136202" y="11385"/>
                      </a:lnTo>
                      <a:lnTo>
                        <a:pt x="44161" y="354889"/>
                      </a:lnTo>
                      <a:lnTo>
                        <a:pt x="0" y="343056"/>
                      </a:lnTo>
                      <a:lnTo>
                        <a:pt x="91922"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0" name="Freeform: Shape 119">
                  <a:extLst>
                    <a:ext uri="{FF2B5EF4-FFF2-40B4-BE49-F238E27FC236}">
                      <a16:creationId xmlns="" xmlns:a16="http://schemas.microsoft.com/office/drawing/2014/main" id="{A4E45769-C2CE-4632-99BB-4D9912482A2C}"/>
                    </a:ext>
                  </a:extLst>
                </p:cNvPr>
                <p:cNvSpPr/>
                <p:nvPr/>
              </p:nvSpPr>
              <p:spPr>
                <a:xfrm>
                  <a:off x="6649888" y="5593157"/>
                  <a:ext cx="135842" cy="353542"/>
                </a:xfrm>
                <a:custGeom>
                  <a:avLst/>
                  <a:gdLst>
                    <a:gd name="connsiteX0" fmla="*/ 44281 w 135842"/>
                    <a:gd name="connsiteY0" fmla="*/ 0 h 353542"/>
                    <a:gd name="connsiteX1" fmla="*/ 135842 w 135842"/>
                    <a:gd name="connsiteY1" fmla="*/ 341709 h 353542"/>
                    <a:gd name="connsiteX2" fmla="*/ 91681 w 135842"/>
                    <a:gd name="connsiteY2" fmla="*/ 353542 h 353542"/>
                    <a:gd name="connsiteX3" fmla="*/ 0 w 135842"/>
                    <a:gd name="connsiteY3" fmla="*/ 11386 h 353542"/>
                    <a:gd name="connsiteX4" fmla="*/ 44281 w 135842"/>
                    <a:gd name="connsiteY4" fmla="*/ 0 h 3535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42" h="353542">
                      <a:moveTo>
                        <a:pt x="44281" y="0"/>
                      </a:moveTo>
                      <a:lnTo>
                        <a:pt x="135842" y="341709"/>
                      </a:lnTo>
                      <a:lnTo>
                        <a:pt x="91681" y="353542"/>
                      </a:lnTo>
                      <a:lnTo>
                        <a:pt x="0" y="11386"/>
                      </a:lnTo>
                      <a:lnTo>
                        <a:pt x="44281"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1" name="Freeform: Shape 120">
                  <a:extLst>
                    <a:ext uri="{FF2B5EF4-FFF2-40B4-BE49-F238E27FC236}">
                      <a16:creationId xmlns="" xmlns:a16="http://schemas.microsoft.com/office/drawing/2014/main" id="{11AF993E-A774-4457-AD83-6309A4445791}"/>
                    </a:ext>
                  </a:extLst>
                </p:cNvPr>
                <p:cNvSpPr/>
                <p:nvPr/>
              </p:nvSpPr>
              <p:spPr>
                <a:xfrm>
                  <a:off x="6065099" y="5675878"/>
                  <a:ext cx="45719" cy="353863"/>
                </a:xfrm>
                <a:custGeom>
                  <a:avLst/>
                  <a:gdLst>
                    <a:gd name="connsiteX0" fmla="*/ 0 w 45719"/>
                    <a:gd name="connsiteY0" fmla="*/ 0 h 353863"/>
                    <a:gd name="connsiteX1" fmla="*/ 25658 w 45719"/>
                    <a:gd name="connsiteY1" fmla="*/ 1295 h 353863"/>
                    <a:gd name="connsiteX2" fmla="*/ 45719 w 45719"/>
                    <a:gd name="connsiteY2" fmla="*/ 282 h 353863"/>
                    <a:gd name="connsiteX3" fmla="*/ 45719 w 45719"/>
                    <a:gd name="connsiteY3" fmla="*/ 353863 h 353863"/>
                    <a:gd name="connsiteX4" fmla="*/ 0 w 45719"/>
                    <a:gd name="connsiteY4" fmla="*/ 353863 h 353863"/>
                    <a:gd name="connsiteX5" fmla="*/ 0 w 45719"/>
                    <a:gd name="connsiteY5" fmla="*/ 0 h 353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19" h="353863">
                      <a:moveTo>
                        <a:pt x="0" y="0"/>
                      </a:moveTo>
                      <a:lnTo>
                        <a:pt x="25658" y="1295"/>
                      </a:lnTo>
                      <a:lnTo>
                        <a:pt x="45719" y="282"/>
                      </a:lnTo>
                      <a:lnTo>
                        <a:pt x="45719" y="353863"/>
                      </a:lnTo>
                      <a:lnTo>
                        <a:pt x="0" y="353863"/>
                      </a:lnTo>
                      <a:lnTo>
                        <a:pt x="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sp>
          <p:nvSpPr>
            <p:cNvPr id="94" name="Circle: Hollow 93">
              <a:extLst>
                <a:ext uri="{FF2B5EF4-FFF2-40B4-BE49-F238E27FC236}">
                  <a16:creationId xmlns="" xmlns:a16="http://schemas.microsoft.com/office/drawing/2014/main" id="{86C35BA4-ABEE-4FCB-B1F0-78A4FD30796C}"/>
                </a:ext>
              </a:extLst>
            </p:cNvPr>
            <p:cNvSpPr/>
            <p:nvPr/>
          </p:nvSpPr>
          <p:spPr>
            <a:xfrm>
              <a:off x="2536424" y="967127"/>
              <a:ext cx="4877362" cy="4877362"/>
            </a:xfrm>
            <a:prstGeom prst="donut">
              <a:avLst>
                <a:gd name="adj" fmla="val 1206"/>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5" name="Circle: Hollow 94">
              <a:extLst>
                <a:ext uri="{FF2B5EF4-FFF2-40B4-BE49-F238E27FC236}">
                  <a16:creationId xmlns="" xmlns:a16="http://schemas.microsoft.com/office/drawing/2014/main" id="{64D0EA63-680D-480D-9EEA-F4AE12220AEE}"/>
                </a:ext>
              </a:extLst>
            </p:cNvPr>
            <p:cNvSpPr/>
            <p:nvPr/>
          </p:nvSpPr>
          <p:spPr>
            <a:xfrm>
              <a:off x="2215784" y="646487"/>
              <a:ext cx="5518642" cy="5518642"/>
            </a:xfrm>
            <a:prstGeom prst="donut">
              <a:avLst>
                <a:gd name="adj" fmla="val 688"/>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6" name="Group 145">
            <a:extLst>
              <a:ext uri="{FF2B5EF4-FFF2-40B4-BE49-F238E27FC236}">
                <a16:creationId xmlns="" xmlns:a16="http://schemas.microsoft.com/office/drawing/2014/main" id="{93403141-8E5A-49F7-82FF-C7DB208DEF07}"/>
              </a:ext>
            </a:extLst>
          </p:cNvPr>
          <p:cNvGrpSpPr/>
          <p:nvPr/>
        </p:nvGrpSpPr>
        <p:grpSpPr>
          <a:xfrm>
            <a:off x="1719155" y="2319726"/>
            <a:ext cx="2938410" cy="2938408"/>
            <a:chOff x="2551359" y="1949856"/>
            <a:chExt cx="2938410" cy="2938408"/>
          </a:xfrm>
          <a:effectLst/>
        </p:grpSpPr>
        <p:grpSp>
          <p:nvGrpSpPr>
            <p:cNvPr id="147" name="Group 146">
              <a:extLst>
                <a:ext uri="{FF2B5EF4-FFF2-40B4-BE49-F238E27FC236}">
                  <a16:creationId xmlns="" xmlns:a16="http://schemas.microsoft.com/office/drawing/2014/main" id="{BD9C65F4-5976-4841-9030-08B57E33B27D}"/>
                </a:ext>
              </a:extLst>
            </p:cNvPr>
            <p:cNvGrpSpPr/>
            <p:nvPr/>
          </p:nvGrpSpPr>
          <p:grpSpPr>
            <a:xfrm>
              <a:off x="2551359" y="1949856"/>
              <a:ext cx="2938410" cy="2938408"/>
              <a:chOff x="1224922" y="598425"/>
              <a:chExt cx="5641271" cy="5641271"/>
            </a:xfrm>
          </p:grpSpPr>
          <p:sp>
            <p:nvSpPr>
              <p:cNvPr id="149" name="Rectangle 148">
                <a:extLst>
                  <a:ext uri="{FF2B5EF4-FFF2-40B4-BE49-F238E27FC236}">
                    <a16:creationId xmlns="" xmlns:a16="http://schemas.microsoft.com/office/drawing/2014/main" id="{D843C10E-2D49-484D-93DA-4AC6EC264276}"/>
                  </a:ext>
                </a:extLst>
              </p:cNvPr>
              <p:cNvSpPr/>
              <p:nvPr/>
            </p:nvSpPr>
            <p:spPr>
              <a:xfrm rot="2700000">
                <a:off x="3958590" y="598425"/>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ectangle 149">
                <a:extLst>
                  <a:ext uri="{FF2B5EF4-FFF2-40B4-BE49-F238E27FC236}">
                    <a16:creationId xmlns="" xmlns:a16="http://schemas.microsoft.com/office/drawing/2014/main" id="{0EFA8C2E-595D-469A-999C-CF50329ABBCA}"/>
                  </a:ext>
                </a:extLst>
              </p:cNvPr>
              <p:cNvSpPr/>
              <p:nvPr/>
            </p:nvSpPr>
            <p:spPr>
              <a:xfrm rot="2700000">
                <a:off x="3958590" y="6065762"/>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ectangle 150">
                <a:extLst>
                  <a:ext uri="{FF2B5EF4-FFF2-40B4-BE49-F238E27FC236}">
                    <a16:creationId xmlns="" xmlns:a16="http://schemas.microsoft.com/office/drawing/2014/main" id="{FF6FA139-B6E8-445F-9D6B-E33F82DAD739}"/>
                  </a:ext>
                </a:extLst>
              </p:cNvPr>
              <p:cNvSpPr/>
              <p:nvPr/>
            </p:nvSpPr>
            <p:spPr>
              <a:xfrm rot="3600000">
                <a:off x="4666115" y="691572"/>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Rectangle 151">
                <a:extLst>
                  <a:ext uri="{FF2B5EF4-FFF2-40B4-BE49-F238E27FC236}">
                    <a16:creationId xmlns="" xmlns:a16="http://schemas.microsoft.com/office/drawing/2014/main" id="{C5F884CB-4BF4-4A67-9ACD-E324CACA5A1F}"/>
                  </a:ext>
                </a:extLst>
              </p:cNvPr>
              <p:cNvSpPr/>
              <p:nvPr/>
            </p:nvSpPr>
            <p:spPr>
              <a:xfrm rot="3600000">
                <a:off x="3251065" y="5972615"/>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 xmlns:a16="http://schemas.microsoft.com/office/drawing/2014/main" id="{6AB51093-DD62-4747-A12D-0CCB0BC215BF}"/>
                  </a:ext>
                </a:extLst>
              </p:cNvPr>
              <p:cNvSpPr/>
              <p:nvPr/>
            </p:nvSpPr>
            <p:spPr>
              <a:xfrm rot="4500000">
                <a:off x="5325424" y="964667"/>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Rectangle 153">
                <a:extLst>
                  <a:ext uri="{FF2B5EF4-FFF2-40B4-BE49-F238E27FC236}">
                    <a16:creationId xmlns="" xmlns:a16="http://schemas.microsoft.com/office/drawing/2014/main" id="{353AE0E2-1AAD-4AE6-B319-437271051273}"/>
                  </a:ext>
                </a:extLst>
              </p:cNvPr>
              <p:cNvSpPr/>
              <p:nvPr/>
            </p:nvSpPr>
            <p:spPr>
              <a:xfrm rot="4500000">
                <a:off x="2591756" y="5699520"/>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Rectangle 154">
                <a:extLst>
                  <a:ext uri="{FF2B5EF4-FFF2-40B4-BE49-F238E27FC236}">
                    <a16:creationId xmlns="" xmlns:a16="http://schemas.microsoft.com/office/drawing/2014/main" id="{9042F878-D2B3-45FE-9C54-3B0C9E4586CD}"/>
                  </a:ext>
                </a:extLst>
              </p:cNvPr>
              <p:cNvSpPr/>
              <p:nvPr/>
            </p:nvSpPr>
            <p:spPr>
              <a:xfrm rot="5400000">
                <a:off x="5891586" y="139909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Rectangle 155">
                <a:extLst>
                  <a:ext uri="{FF2B5EF4-FFF2-40B4-BE49-F238E27FC236}">
                    <a16:creationId xmlns="" xmlns:a16="http://schemas.microsoft.com/office/drawing/2014/main" id="{C30D534C-3A06-4309-8C1A-F8B80B7CA685}"/>
                  </a:ext>
                </a:extLst>
              </p:cNvPr>
              <p:cNvSpPr/>
              <p:nvPr/>
            </p:nvSpPr>
            <p:spPr>
              <a:xfrm rot="5400000">
                <a:off x="2025594" y="526508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ectangle 156">
                <a:extLst>
                  <a:ext uri="{FF2B5EF4-FFF2-40B4-BE49-F238E27FC236}">
                    <a16:creationId xmlns="" xmlns:a16="http://schemas.microsoft.com/office/drawing/2014/main" id="{36C466DA-2D38-4447-A585-5207AFF22995}"/>
                  </a:ext>
                </a:extLst>
              </p:cNvPr>
              <p:cNvSpPr/>
              <p:nvPr/>
            </p:nvSpPr>
            <p:spPr>
              <a:xfrm rot="6300000">
                <a:off x="6326016" y="196525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Rectangle 157">
                <a:extLst>
                  <a:ext uri="{FF2B5EF4-FFF2-40B4-BE49-F238E27FC236}">
                    <a16:creationId xmlns="" xmlns:a16="http://schemas.microsoft.com/office/drawing/2014/main" id="{09E50F91-FEE5-4536-882E-05FF5C3677B9}"/>
                  </a:ext>
                </a:extLst>
              </p:cNvPr>
              <p:cNvSpPr/>
              <p:nvPr/>
            </p:nvSpPr>
            <p:spPr>
              <a:xfrm rot="6300000">
                <a:off x="1591164" y="469892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Rectangle 158">
                <a:extLst>
                  <a:ext uri="{FF2B5EF4-FFF2-40B4-BE49-F238E27FC236}">
                    <a16:creationId xmlns="" xmlns:a16="http://schemas.microsoft.com/office/drawing/2014/main" id="{657A2B08-CC65-4766-BCCB-F75CCCDF306F}"/>
                  </a:ext>
                </a:extLst>
              </p:cNvPr>
              <p:cNvSpPr/>
              <p:nvPr/>
            </p:nvSpPr>
            <p:spPr>
              <a:xfrm rot="7200000">
                <a:off x="6599111" y="262456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Rectangle 159">
                <a:extLst>
                  <a:ext uri="{FF2B5EF4-FFF2-40B4-BE49-F238E27FC236}">
                    <a16:creationId xmlns="" xmlns:a16="http://schemas.microsoft.com/office/drawing/2014/main" id="{5B81F5BE-B28C-4FAD-A5F1-CD80AB0B6734}"/>
                  </a:ext>
                </a:extLst>
              </p:cNvPr>
              <p:cNvSpPr/>
              <p:nvPr/>
            </p:nvSpPr>
            <p:spPr>
              <a:xfrm rot="7200000">
                <a:off x="1318069" y="403961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ectangle 160">
                <a:extLst>
                  <a:ext uri="{FF2B5EF4-FFF2-40B4-BE49-F238E27FC236}">
                    <a16:creationId xmlns="" xmlns:a16="http://schemas.microsoft.com/office/drawing/2014/main" id="{949B1EB2-B6BC-425E-B980-13E4BBA8D109}"/>
                  </a:ext>
                </a:extLst>
              </p:cNvPr>
              <p:cNvSpPr/>
              <p:nvPr/>
            </p:nvSpPr>
            <p:spPr>
              <a:xfrm rot="8100000">
                <a:off x="6692259" y="3332094"/>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ectangle 161">
                <a:extLst>
                  <a:ext uri="{FF2B5EF4-FFF2-40B4-BE49-F238E27FC236}">
                    <a16:creationId xmlns="" xmlns:a16="http://schemas.microsoft.com/office/drawing/2014/main" id="{66157CE5-7D09-4A20-BF73-34601243206B}"/>
                  </a:ext>
                </a:extLst>
              </p:cNvPr>
              <p:cNvSpPr/>
              <p:nvPr/>
            </p:nvSpPr>
            <p:spPr>
              <a:xfrm rot="8100000">
                <a:off x="1224922" y="3332094"/>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Rectangle 162">
                <a:extLst>
                  <a:ext uri="{FF2B5EF4-FFF2-40B4-BE49-F238E27FC236}">
                    <a16:creationId xmlns="" xmlns:a16="http://schemas.microsoft.com/office/drawing/2014/main" id="{1C18D6FB-24F8-40BF-B157-B4F0B37299F7}"/>
                  </a:ext>
                </a:extLst>
              </p:cNvPr>
              <p:cNvSpPr/>
              <p:nvPr/>
            </p:nvSpPr>
            <p:spPr>
              <a:xfrm rot="9000000">
                <a:off x="6599111" y="403961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Rectangle 163">
                <a:extLst>
                  <a:ext uri="{FF2B5EF4-FFF2-40B4-BE49-F238E27FC236}">
                    <a16:creationId xmlns="" xmlns:a16="http://schemas.microsoft.com/office/drawing/2014/main" id="{BBF7F5A6-8A4D-4F4C-8F4B-D4BE9206A638}"/>
                  </a:ext>
                </a:extLst>
              </p:cNvPr>
              <p:cNvSpPr/>
              <p:nvPr/>
            </p:nvSpPr>
            <p:spPr>
              <a:xfrm rot="9000000">
                <a:off x="1318069" y="262456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ectangle 164">
                <a:extLst>
                  <a:ext uri="{FF2B5EF4-FFF2-40B4-BE49-F238E27FC236}">
                    <a16:creationId xmlns="" xmlns:a16="http://schemas.microsoft.com/office/drawing/2014/main" id="{11A29C67-7592-4A7C-A2FF-491A13FF6BDB}"/>
                  </a:ext>
                </a:extLst>
              </p:cNvPr>
              <p:cNvSpPr/>
              <p:nvPr/>
            </p:nvSpPr>
            <p:spPr>
              <a:xfrm rot="9900000">
                <a:off x="6326016" y="469892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Rectangle 165">
                <a:extLst>
                  <a:ext uri="{FF2B5EF4-FFF2-40B4-BE49-F238E27FC236}">
                    <a16:creationId xmlns="" xmlns:a16="http://schemas.microsoft.com/office/drawing/2014/main" id="{7FBA0EEA-4096-4181-B565-750111F97C8B}"/>
                  </a:ext>
                </a:extLst>
              </p:cNvPr>
              <p:cNvSpPr/>
              <p:nvPr/>
            </p:nvSpPr>
            <p:spPr>
              <a:xfrm rot="9900000">
                <a:off x="1591164" y="196525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Rectangle 166">
                <a:extLst>
                  <a:ext uri="{FF2B5EF4-FFF2-40B4-BE49-F238E27FC236}">
                    <a16:creationId xmlns="" xmlns:a16="http://schemas.microsoft.com/office/drawing/2014/main" id="{C803F7D4-A70C-4BC7-80D2-0E299B87E795}"/>
                  </a:ext>
                </a:extLst>
              </p:cNvPr>
              <p:cNvSpPr/>
              <p:nvPr/>
            </p:nvSpPr>
            <p:spPr>
              <a:xfrm rot="10800000">
                <a:off x="5891586" y="526508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Rectangle 167">
                <a:extLst>
                  <a:ext uri="{FF2B5EF4-FFF2-40B4-BE49-F238E27FC236}">
                    <a16:creationId xmlns="" xmlns:a16="http://schemas.microsoft.com/office/drawing/2014/main" id="{C3079174-DF46-4108-8FE4-9E69A1B26AD7}"/>
                  </a:ext>
                </a:extLst>
              </p:cNvPr>
              <p:cNvSpPr/>
              <p:nvPr/>
            </p:nvSpPr>
            <p:spPr>
              <a:xfrm rot="10800000">
                <a:off x="2025594" y="139909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Rectangle 168">
                <a:extLst>
                  <a:ext uri="{FF2B5EF4-FFF2-40B4-BE49-F238E27FC236}">
                    <a16:creationId xmlns="" xmlns:a16="http://schemas.microsoft.com/office/drawing/2014/main" id="{691D69F5-4B7A-4936-873F-B679DDC9973C}"/>
                  </a:ext>
                </a:extLst>
              </p:cNvPr>
              <p:cNvSpPr/>
              <p:nvPr/>
            </p:nvSpPr>
            <p:spPr>
              <a:xfrm rot="11700000">
                <a:off x="5325424" y="5699520"/>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Rectangle 169">
                <a:extLst>
                  <a:ext uri="{FF2B5EF4-FFF2-40B4-BE49-F238E27FC236}">
                    <a16:creationId xmlns="" xmlns:a16="http://schemas.microsoft.com/office/drawing/2014/main" id="{A93B3F8B-36E0-4D7E-B2C4-49D0FAFA1612}"/>
                  </a:ext>
                </a:extLst>
              </p:cNvPr>
              <p:cNvSpPr/>
              <p:nvPr/>
            </p:nvSpPr>
            <p:spPr>
              <a:xfrm rot="11700000">
                <a:off x="2591756" y="964667"/>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Rectangle 170">
                <a:extLst>
                  <a:ext uri="{FF2B5EF4-FFF2-40B4-BE49-F238E27FC236}">
                    <a16:creationId xmlns="" xmlns:a16="http://schemas.microsoft.com/office/drawing/2014/main" id="{128C169F-0E70-43CC-BB2D-6D33D1AC0D17}"/>
                  </a:ext>
                </a:extLst>
              </p:cNvPr>
              <p:cNvSpPr/>
              <p:nvPr/>
            </p:nvSpPr>
            <p:spPr>
              <a:xfrm rot="12600000">
                <a:off x="4666115" y="5972615"/>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Rectangle 171">
                <a:extLst>
                  <a:ext uri="{FF2B5EF4-FFF2-40B4-BE49-F238E27FC236}">
                    <a16:creationId xmlns="" xmlns:a16="http://schemas.microsoft.com/office/drawing/2014/main" id="{03CE3D25-DD8D-414B-B060-F95F844943BE}"/>
                  </a:ext>
                </a:extLst>
              </p:cNvPr>
              <p:cNvSpPr/>
              <p:nvPr/>
            </p:nvSpPr>
            <p:spPr>
              <a:xfrm rot="12600000">
                <a:off x="3251065" y="691572"/>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8" name="Circle: Hollow 147">
              <a:extLst>
                <a:ext uri="{FF2B5EF4-FFF2-40B4-BE49-F238E27FC236}">
                  <a16:creationId xmlns="" xmlns:a16="http://schemas.microsoft.com/office/drawing/2014/main" id="{DD16486A-6C8E-4CAE-8C56-719AB08C3366}"/>
                </a:ext>
              </a:extLst>
            </p:cNvPr>
            <p:cNvSpPr/>
            <p:nvPr/>
          </p:nvSpPr>
          <p:spPr>
            <a:xfrm>
              <a:off x="2750310" y="2148807"/>
              <a:ext cx="2540507" cy="2540505"/>
            </a:xfrm>
            <a:prstGeom prst="donut">
              <a:avLst>
                <a:gd name="adj" fmla="val 1206"/>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73" name="Group 172">
            <a:extLst>
              <a:ext uri="{FF2B5EF4-FFF2-40B4-BE49-F238E27FC236}">
                <a16:creationId xmlns="" xmlns:a16="http://schemas.microsoft.com/office/drawing/2014/main" id="{35A9C280-BEB5-4953-A2CC-A1B95C5A8184}"/>
              </a:ext>
            </a:extLst>
          </p:cNvPr>
          <p:cNvGrpSpPr/>
          <p:nvPr/>
        </p:nvGrpSpPr>
        <p:grpSpPr>
          <a:xfrm>
            <a:off x="2029067" y="2629638"/>
            <a:ext cx="2318586" cy="2318584"/>
            <a:chOff x="2154470" y="585173"/>
            <a:chExt cx="5641271" cy="5641271"/>
          </a:xfrm>
          <a:effectLst/>
        </p:grpSpPr>
        <p:grpSp>
          <p:nvGrpSpPr>
            <p:cNvPr id="174" name="Group 173">
              <a:extLst>
                <a:ext uri="{FF2B5EF4-FFF2-40B4-BE49-F238E27FC236}">
                  <a16:creationId xmlns="" xmlns:a16="http://schemas.microsoft.com/office/drawing/2014/main" id="{6CFCDEB0-0036-480D-8EB9-74A6F0301D9D}"/>
                </a:ext>
              </a:extLst>
            </p:cNvPr>
            <p:cNvGrpSpPr/>
            <p:nvPr/>
          </p:nvGrpSpPr>
          <p:grpSpPr>
            <a:xfrm>
              <a:off x="2154470" y="585173"/>
              <a:ext cx="5641271" cy="5641271"/>
              <a:chOff x="3267320" y="598425"/>
              <a:chExt cx="5641271" cy="5641271"/>
            </a:xfrm>
          </p:grpSpPr>
          <p:grpSp>
            <p:nvGrpSpPr>
              <p:cNvPr id="177" name="Group 176">
                <a:extLst>
                  <a:ext uri="{FF2B5EF4-FFF2-40B4-BE49-F238E27FC236}">
                    <a16:creationId xmlns="" xmlns:a16="http://schemas.microsoft.com/office/drawing/2014/main" id="{280B7D43-BC29-4A11-9A58-9C82F9A9BA5E}"/>
                  </a:ext>
                </a:extLst>
              </p:cNvPr>
              <p:cNvGrpSpPr/>
              <p:nvPr/>
            </p:nvGrpSpPr>
            <p:grpSpPr>
              <a:xfrm>
                <a:off x="3267320" y="598425"/>
                <a:ext cx="5641271" cy="5641271"/>
                <a:chOff x="1224922" y="598425"/>
                <a:chExt cx="5641271" cy="5641271"/>
              </a:xfrm>
            </p:grpSpPr>
            <p:sp>
              <p:nvSpPr>
                <p:cNvPr id="203" name="Rectangle 80">
                  <a:extLst>
                    <a:ext uri="{FF2B5EF4-FFF2-40B4-BE49-F238E27FC236}">
                      <a16:creationId xmlns="" xmlns:a16="http://schemas.microsoft.com/office/drawing/2014/main" id="{57A7A940-C956-42B5-8CA1-4ED7E49B0E9A}"/>
                    </a:ext>
                  </a:extLst>
                </p:cNvPr>
                <p:cNvSpPr/>
                <p:nvPr/>
              </p:nvSpPr>
              <p:spPr>
                <a:xfrm rot="2700000">
                  <a:off x="3958590" y="598425"/>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Rectangle 81">
                  <a:extLst>
                    <a:ext uri="{FF2B5EF4-FFF2-40B4-BE49-F238E27FC236}">
                      <a16:creationId xmlns="" xmlns:a16="http://schemas.microsoft.com/office/drawing/2014/main" id="{D030D8A5-1176-4959-AAE2-1B6178E92302}"/>
                    </a:ext>
                  </a:extLst>
                </p:cNvPr>
                <p:cNvSpPr/>
                <p:nvPr/>
              </p:nvSpPr>
              <p:spPr>
                <a:xfrm rot="2700000">
                  <a:off x="3958590" y="6065762"/>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Rectangle 82">
                  <a:extLst>
                    <a:ext uri="{FF2B5EF4-FFF2-40B4-BE49-F238E27FC236}">
                      <a16:creationId xmlns="" xmlns:a16="http://schemas.microsoft.com/office/drawing/2014/main" id="{35208086-BBFB-4456-A4A8-AAB18F957834}"/>
                    </a:ext>
                  </a:extLst>
                </p:cNvPr>
                <p:cNvSpPr/>
                <p:nvPr/>
              </p:nvSpPr>
              <p:spPr>
                <a:xfrm rot="3600000">
                  <a:off x="4666115" y="691572"/>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Rectangle 83">
                  <a:extLst>
                    <a:ext uri="{FF2B5EF4-FFF2-40B4-BE49-F238E27FC236}">
                      <a16:creationId xmlns="" xmlns:a16="http://schemas.microsoft.com/office/drawing/2014/main" id="{38F1C7E0-B222-4EC0-BE30-9B30220C6AE7}"/>
                    </a:ext>
                  </a:extLst>
                </p:cNvPr>
                <p:cNvSpPr/>
                <p:nvPr/>
              </p:nvSpPr>
              <p:spPr>
                <a:xfrm rot="3600000">
                  <a:off x="3251065" y="5972615"/>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Rectangle 84">
                  <a:extLst>
                    <a:ext uri="{FF2B5EF4-FFF2-40B4-BE49-F238E27FC236}">
                      <a16:creationId xmlns="" xmlns:a16="http://schemas.microsoft.com/office/drawing/2014/main" id="{99F78951-E11F-4596-A19B-4396C27E14B1}"/>
                    </a:ext>
                  </a:extLst>
                </p:cNvPr>
                <p:cNvSpPr/>
                <p:nvPr/>
              </p:nvSpPr>
              <p:spPr>
                <a:xfrm rot="4500000">
                  <a:off x="5325424" y="964667"/>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 name="Rectangle 85">
                  <a:extLst>
                    <a:ext uri="{FF2B5EF4-FFF2-40B4-BE49-F238E27FC236}">
                      <a16:creationId xmlns="" xmlns:a16="http://schemas.microsoft.com/office/drawing/2014/main" id="{68068532-BA9C-4700-B51F-84E1B88527DD}"/>
                    </a:ext>
                  </a:extLst>
                </p:cNvPr>
                <p:cNvSpPr/>
                <p:nvPr/>
              </p:nvSpPr>
              <p:spPr>
                <a:xfrm rot="4500000">
                  <a:off x="2591756" y="5699520"/>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Rectangle 86">
                  <a:extLst>
                    <a:ext uri="{FF2B5EF4-FFF2-40B4-BE49-F238E27FC236}">
                      <a16:creationId xmlns="" xmlns:a16="http://schemas.microsoft.com/office/drawing/2014/main" id="{44370EE1-7B4C-4A54-81D0-742782C58694}"/>
                    </a:ext>
                  </a:extLst>
                </p:cNvPr>
                <p:cNvSpPr/>
                <p:nvPr/>
              </p:nvSpPr>
              <p:spPr>
                <a:xfrm rot="5400000">
                  <a:off x="5891586" y="139909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Rectangle 87">
                  <a:extLst>
                    <a:ext uri="{FF2B5EF4-FFF2-40B4-BE49-F238E27FC236}">
                      <a16:creationId xmlns="" xmlns:a16="http://schemas.microsoft.com/office/drawing/2014/main" id="{ECF58D7A-FFC8-4E23-AE56-7E81F26B29E4}"/>
                    </a:ext>
                  </a:extLst>
                </p:cNvPr>
                <p:cNvSpPr/>
                <p:nvPr/>
              </p:nvSpPr>
              <p:spPr>
                <a:xfrm rot="5400000">
                  <a:off x="2025594" y="526508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Rectangle 88">
                  <a:extLst>
                    <a:ext uri="{FF2B5EF4-FFF2-40B4-BE49-F238E27FC236}">
                      <a16:creationId xmlns="" xmlns:a16="http://schemas.microsoft.com/office/drawing/2014/main" id="{31335731-F32F-4669-9F7E-996B40BC7E02}"/>
                    </a:ext>
                  </a:extLst>
                </p:cNvPr>
                <p:cNvSpPr/>
                <p:nvPr/>
              </p:nvSpPr>
              <p:spPr>
                <a:xfrm rot="6300000">
                  <a:off x="6326016" y="196525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Rectangle 89">
                  <a:extLst>
                    <a:ext uri="{FF2B5EF4-FFF2-40B4-BE49-F238E27FC236}">
                      <a16:creationId xmlns="" xmlns:a16="http://schemas.microsoft.com/office/drawing/2014/main" id="{FAF7EC67-FC1C-4338-B10D-960B559B3833}"/>
                    </a:ext>
                  </a:extLst>
                </p:cNvPr>
                <p:cNvSpPr/>
                <p:nvPr/>
              </p:nvSpPr>
              <p:spPr>
                <a:xfrm rot="6300000">
                  <a:off x="1591164" y="469892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Rectangle 90">
                  <a:extLst>
                    <a:ext uri="{FF2B5EF4-FFF2-40B4-BE49-F238E27FC236}">
                      <a16:creationId xmlns="" xmlns:a16="http://schemas.microsoft.com/office/drawing/2014/main" id="{74695EC8-1CE2-42ED-91FC-FC51FC06D0CA}"/>
                    </a:ext>
                  </a:extLst>
                </p:cNvPr>
                <p:cNvSpPr/>
                <p:nvPr/>
              </p:nvSpPr>
              <p:spPr>
                <a:xfrm rot="7200000">
                  <a:off x="6599111" y="262456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Rectangle 91">
                  <a:extLst>
                    <a:ext uri="{FF2B5EF4-FFF2-40B4-BE49-F238E27FC236}">
                      <a16:creationId xmlns="" xmlns:a16="http://schemas.microsoft.com/office/drawing/2014/main" id="{B6423972-4ECB-42C9-9AC7-DDD3DAEF0B00}"/>
                    </a:ext>
                  </a:extLst>
                </p:cNvPr>
                <p:cNvSpPr/>
                <p:nvPr/>
              </p:nvSpPr>
              <p:spPr>
                <a:xfrm rot="7200000">
                  <a:off x="1318069" y="403961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Rectangle 92">
                  <a:extLst>
                    <a:ext uri="{FF2B5EF4-FFF2-40B4-BE49-F238E27FC236}">
                      <a16:creationId xmlns="" xmlns:a16="http://schemas.microsoft.com/office/drawing/2014/main" id="{3FD02CEC-DB39-457D-9C8A-8148E1A2A814}"/>
                    </a:ext>
                  </a:extLst>
                </p:cNvPr>
                <p:cNvSpPr/>
                <p:nvPr/>
              </p:nvSpPr>
              <p:spPr>
                <a:xfrm rot="8100000">
                  <a:off x="6692259" y="3332094"/>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Rectangle 93">
                  <a:extLst>
                    <a:ext uri="{FF2B5EF4-FFF2-40B4-BE49-F238E27FC236}">
                      <a16:creationId xmlns="" xmlns:a16="http://schemas.microsoft.com/office/drawing/2014/main" id="{D1735CB7-4E5D-4099-8471-DE5BC8C4F81B}"/>
                    </a:ext>
                  </a:extLst>
                </p:cNvPr>
                <p:cNvSpPr/>
                <p:nvPr/>
              </p:nvSpPr>
              <p:spPr>
                <a:xfrm rot="8100000">
                  <a:off x="1224922" y="3332094"/>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Rectangle 94">
                  <a:extLst>
                    <a:ext uri="{FF2B5EF4-FFF2-40B4-BE49-F238E27FC236}">
                      <a16:creationId xmlns="" xmlns:a16="http://schemas.microsoft.com/office/drawing/2014/main" id="{5714B7D4-F322-4E45-98C7-5A8389D90070}"/>
                    </a:ext>
                  </a:extLst>
                </p:cNvPr>
                <p:cNvSpPr/>
                <p:nvPr/>
              </p:nvSpPr>
              <p:spPr>
                <a:xfrm rot="9000000">
                  <a:off x="6599111" y="403961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Rectangle 95">
                  <a:extLst>
                    <a:ext uri="{FF2B5EF4-FFF2-40B4-BE49-F238E27FC236}">
                      <a16:creationId xmlns="" xmlns:a16="http://schemas.microsoft.com/office/drawing/2014/main" id="{83D301E9-6F37-4D0D-A1C4-133A35E83C3A}"/>
                    </a:ext>
                  </a:extLst>
                </p:cNvPr>
                <p:cNvSpPr/>
                <p:nvPr/>
              </p:nvSpPr>
              <p:spPr>
                <a:xfrm rot="9000000">
                  <a:off x="1318069" y="262456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Rectangle 96">
                  <a:extLst>
                    <a:ext uri="{FF2B5EF4-FFF2-40B4-BE49-F238E27FC236}">
                      <a16:creationId xmlns="" xmlns:a16="http://schemas.microsoft.com/office/drawing/2014/main" id="{3A7CDB29-91FD-498C-A6A4-0BD3682C8B6D}"/>
                    </a:ext>
                  </a:extLst>
                </p:cNvPr>
                <p:cNvSpPr/>
                <p:nvPr/>
              </p:nvSpPr>
              <p:spPr>
                <a:xfrm rot="9900000">
                  <a:off x="6326016" y="469892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Rectangle 97">
                  <a:extLst>
                    <a:ext uri="{FF2B5EF4-FFF2-40B4-BE49-F238E27FC236}">
                      <a16:creationId xmlns="" xmlns:a16="http://schemas.microsoft.com/office/drawing/2014/main" id="{A9C8E19D-DB5B-48E1-AFC1-AA91A7774505}"/>
                    </a:ext>
                  </a:extLst>
                </p:cNvPr>
                <p:cNvSpPr/>
                <p:nvPr/>
              </p:nvSpPr>
              <p:spPr>
                <a:xfrm rot="9900000">
                  <a:off x="1591164" y="196525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Rectangle 98">
                  <a:extLst>
                    <a:ext uri="{FF2B5EF4-FFF2-40B4-BE49-F238E27FC236}">
                      <a16:creationId xmlns="" xmlns:a16="http://schemas.microsoft.com/office/drawing/2014/main" id="{A72DC802-57A9-4D4F-9CFA-7E4342B84286}"/>
                    </a:ext>
                  </a:extLst>
                </p:cNvPr>
                <p:cNvSpPr/>
                <p:nvPr/>
              </p:nvSpPr>
              <p:spPr>
                <a:xfrm rot="10800000">
                  <a:off x="5891586" y="5265089"/>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Rectangle 99">
                  <a:extLst>
                    <a:ext uri="{FF2B5EF4-FFF2-40B4-BE49-F238E27FC236}">
                      <a16:creationId xmlns="" xmlns:a16="http://schemas.microsoft.com/office/drawing/2014/main" id="{70420E93-A580-44A7-BB06-7FC082BE5D84}"/>
                    </a:ext>
                  </a:extLst>
                </p:cNvPr>
                <p:cNvSpPr/>
                <p:nvPr/>
              </p:nvSpPr>
              <p:spPr>
                <a:xfrm rot="10800000">
                  <a:off x="2025594" y="1399098"/>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Rectangle 100">
                  <a:extLst>
                    <a:ext uri="{FF2B5EF4-FFF2-40B4-BE49-F238E27FC236}">
                      <a16:creationId xmlns="" xmlns:a16="http://schemas.microsoft.com/office/drawing/2014/main" id="{2015C34D-4849-4643-ADE8-E8EBDEF9F4BB}"/>
                    </a:ext>
                  </a:extLst>
                </p:cNvPr>
                <p:cNvSpPr/>
                <p:nvPr/>
              </p:nvSpPr>
              <p:spPr>
                <a:xfrm rot="11700000">
                  <a:off x="5325424" y="5699520"/>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Rectangle 101">
                  <a:extLst>
                    <a:ext uri="{FF2B5EF4-FFF2-40B4-BE49-F238E27FC236}">
                      <a16:creationId xmlns="" xmlns:a16="http://schemas.microsoft.com/office/drawing/2014/main" id="{1C1D4F87-E783-4913-8993-63876F08B694}"/>
                    </a:ext>
                  </a:extLst>
                </p:cNvPr>
                <p:cNvSpPr/>
                <p:nvPr/>
              </p:nvSpPr>
              <p:spPr>
                <a:xfrm rot="11700000">
                  <a:off x="2591756" y="964667"/>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Rectangle 102">
                  <a:extLst>
                    <a:ext uri="{FF2B5EF4-FFF2-40B4-BE49-F238E27FC236}">
                      <a16:creationId xmlns="" xmlns:a16="http://schemas.microsoft.com/office/drawing/2014/main" id="{539D608C-9C94-45A1-9FE7-DD434F1E1C8A}"/>
                    </a:ext>
                  </a:extLst>
                </p:cNvPr>
                <p:cNvSpPr/>
                <p:nvPr/>
              </p:nvSpPr>
              <p:spPr>
                <a:xfrm rot="12600000">
                  <a:off x="4666115" y="5972615"/>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Rectangle 103">
                  <a:extLst>
                    <a:ext uri="{FF2B5EF4-FFF2-40B4-BE49-F238E27FC236}">
                      <a16:creationId xmlns="" xmlns:a16="http://schemas.microsoft.com/office/drawing/2014/main" id="{06CD4128-71F8-4994-8B04-06414C2834CB}"/>
                    </a:ext>
                  </a:extLst>
                </p:cNvPr>
                <p:cNvSpPr/>
                <p:nvPr/>
              </p:nvSpPr>
              <p:spPr>
                <a:xfrm rot="12600000">
                  <a:off x="3251065" y="691572"/>
                  <a:ext cx="173934" cy="173934"/>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8" name="Group 177">
                <a:extLst>
                  <a:ext uri="{FF2B5EF4-FFF2-40B4-BE49-F238E27FC236}">
                    <a16:creationId xmlns="" xmlns:a16="http://schemas.microsoft.com/office/drawing/2014/main" id="{B08127BE-E973-41BC-8D3D-B90B9F7C8C84}"/>
                  </a:ext>
                </a:extLst>
              </p:cNvPr>
              <p:cNvGrpSpPr/>
              <p:nvPr/>
            </p:nvGrpSpPr>
            <p:grpSpPr>
              <a:xfrm>
                <a:off x="3328637" y="659745"/>
                <a:ext cx="5518640" cy="5518638"/>
                <a:chOff x="3477279" y="808386"/>
                <a:chExt cx="5221355" cy="5221355"/>
              </a:xfrm>
            </p:grpSpPr>
            <p:sp>
              <p:nvSpPr>
                <p:cNvPr id="179" name="Freeform: Shape 178">
                  <a:extLst>
                    <a:ext uri="{FF2B5EF4-FFF2-40B4-BE49-F238E27FC236}">
                      <a16:creationId xmlns="" xmlns:a16="http://schemas.microsoft.com/office/drawing/2014/main" id="{E52CC8DA-F10E-481E-8761-1664F2DA6CFE}"/>
                    </a:ext>
                  </a:extLst>
                </p:cNvPr>
                <p:cNvSpPr/>
                <p:nvPr/>
              </p:nvSpPr>
              <p:spPr>
                <a:xfrm>
                  <a:off x="6065098" y="808386"/>
                  <a:ext cx="45718" cy="353859"/>
                </a:xfrm>
                <a:custGeom>
                  <a:avLst/>
                  <a:gdLst>
                    <a:gd name="connsiteX0" fmla="*/ 0 w 45718"/>
                    <a:gd name="connsiteY0" fmla="*/ 0 h 353859"/>
                    <a:gd name="connsiteX1" fmla="*/ 45718 w 45718"/>
                    <a:gd name="connsiteY1" fmla="*/ 0 h 353859"/>
                    <a:gd name="connsiteX2" fmla="*/ 45718 w 45718"/>
                    <a:gd name="connsiteY2" fmla="*/ 353576 h 353859"/>
                    <a:gd name="connsiteX3" fmla="*/ 25658 w 45718"/>
                    <a:gd name="connsiteY3" fmla="*/ 352563 h 353859"/>
                    <a:gd name="connsiteX4" fmla="*/ 0 w 45718"/>
                    <a:gd name="connsiteY4" fmla="*/ 353859 h 353859"/>
                    <a:gd name="connsiteX5" fmla="*/ 0 w 45718"/>
                    <a:gd name="connsiteY5" fmla="*/ 0 h 353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18" h="353859">
                      <a:moveTo>
                        <a:pt x="0" y="0"/>
                      </a:moveTo>
                      <a:lnTo>
                        <a:pt x="45718" y="0"/>
                      </a:lnTo>
                      <a:lnTo>
                        <a:pt x="45718" y="353576"/>
                      </a:lnTo>
                      <a:lnTo>
                        <a:pt x="25658" y="352563"/>
                      </a:lnTo>
                      <a:lnTo>
                        <a:pt x="0" y="353859"/>
                      </a:lnTo>
                      <a:lnTo>
                        <a:pt x="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0" name="Freeform: Shape 179">
                  <a:extLst>
                    <a:ext uri="{FF2B5EF4-FFF2-40B4-BE49-F238E27FC236}">
                      <a16:creationId xmlns="" xmlns:a16="http://schemas.microsoft.com/office/drawing/2014/main" id="{8056095A-B30E-4C12-B748-1C43AEE1EFC2}"/>
                    </a:ext>
                  </a:extLst>
                </p:cNvPr>
                <p:cNvSpPr/>
                <p:nvPr/>
              </p:nvSpPr>
              <p:spPr>
                <a:xfrm>
                  <a:off x="5390183" y="891424"/>
                  <a:ext cx="136202" cy="354886"/>
                </a:xfrm>
                <a:custGeom>
                  <a:avLst/>
                  <a:gdLst>
                    <a:gd name="connsiteX0" fmla="*/ 44161 w 136202"/>
                    <a:gd name="connsiteY0" fmla="*/ 0 h 354886"/>
                    <a:gd name="connsiteX1" fmla="*/ 136202 w 136202"/>
                    <a:gd name="connsiteY1" fmla="*/ 343500 h 354886"/>
                    <a:gd name="connsiteX2" fmla="*/ 91921 w 136202"/>
                    <a:gd name="connsiteY2" fmla="*/ 354886 h 354886"/>
                    <a:gd name="connsiteX3" fmla="*/ 0 w 136202"/>
                    <a:gd name="connsiteY3" fmla="*/ 11833 h 354886"/>
                    <a:gd name="connsiteX4" fmla="*/ 44161 w 136202"/>
                    <a:gd name="connsiteY4" fmla="*/ 0 h 354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2" h="354886">
                      <a:moveTo>
                        <a:pt x="44161" y="0"/>
                      </a:moveTo>
                      <a:lnTo>
                        <a:pt x="136202" y="343500"/>
                      </a:lnTo>
                      <a:lnTo>
                        <a:pt x="91921" y="354886"/>
                      </a:lnTo>
                      <a:lnTo>
                        <a:pt x="0" y="11833"/>
                      </a:lnTo>
                      <a:lnTo>
                        <a:pt x="44161"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1" name="Freeform: Shape 180">
                  <a:extLst>
                    <a:ext uri="{FF2B5EF4-FFF2-40B4-BE49-F238E27FC236}">
                      <a16:creationId xmlns="" xmlns:a16="http://schemas.microsoft.com/office/drawing/2014/main" id="{76886EEB-675B-4C51-A2B6-83D05FA10787}"/>
                    </a:ext>
                  </a:extLst>
                </p:cNvPr>
                <p:cNvSpPr/>
                <p:nvPr/>
              </p:nvSpPr>
              <p:spPr>
                <a:xfrm>
                  <a:off x="6649891" y="891425"/>
                  <a:ext cx="135841" cy="353538"/>
                </a:xfrm>
                <a:custGeom>
                  <a:avLst/>
                  <a:gdLst>
                    <a:gd name="connsiteX0" fmla="*/ 91679 w 135841"/>
                    <a:gd name="connsiteY0" fmla="*/ 0 h 353538"/>
                    <a:gd name="connsiteX1" fmla="*/ 135841 w 135841"/>
                    <a:gd name="connsiteY1" fmla="*/ 11833 h 353538"/>
                    <a:gd name="connsiteX2" fmla="*/ 44281 w 135841"/>
                    <a:gd name="connsiteY2" fmla="*/ 353538 h 353538"/>
                    <a:gd name="connsiteX3" fmla="*/ 0 w 135841"/>
                    <a:gd name="connsiteY3" fmla="*/ 342153 h 353538"/>
                    <a:gd name="connsiteX4" fmla="*/ 91679 w 135841"/>
                    <a:gd name="connsiteY4" fmla="*/ 0 h 353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41" h="353538">
                      <a:moveTo>
                        <a:pt x="91679" y="0"/>
                      </a:moveTo>
                      <a:lnTo>
                        <a:pt x="135841" y="11833"/>
                      </a:lnTo>
                      <a:lnTo>
                        <a:pt x="44281" y="353538"/>
                      </a:lnTo>
                      <a:lnTo>
                        <a:pt x="0" y="342153"/>
                      </a:lnTo>
                      <a:lnTo>
                        <a:pt x="91679"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2" name="Freeform: Shape 181">
                  <a:extLst>
                    <a:ext uri="{FF2B5EF4-FFF2-40B4-BE49-F238E27FC236}">
                      <a16:creationId xmlns="" xmlns:a16="http://schemas.microsoft.com/office/drawing/2014/main" id="{FEF132DB-F0A1-4A76-8FD9-3AF481DC56C4}"/>
                    </a:ext>
                  </a:extLst>
                </p:cNvPr>
                <p:cNvSpPr/>
                <p:nvPr/>
              </p:nvSpPr>
              <p:spPr>
                <a:xfrm>
                  <a:off x="4762821" y="1146720"/>
                  <a:ext cx="217217" cy="331395"/>
                </a:xfrm>
                <a:custGeom>
                  <a:avLst/>
                  <a:gdLst>
                    <a:gd name="connsiteX0" fmla="*/ 39595 w 217217"/>
                    <a:gd name="connsiteY0" fmla="*/ 0 h 331395"/>
                    <a:gd name="connsiteX1" fmla="*/ 217217 w 217217"/>
                    <a:gd name="connsiteY1" fmla="*/ 307651 h 331395"/>
                    <a:gd name="connsiteX2" fmla="*/ 178133 w 217217"/>
                    <a:gd name="connsiteY2" fmla="*/ 331395 h 331395"/>
                    <a:gd name="connsiteX3" fmla="*/ 0 w 217217"/>
                    <a:gd name="connsiteY3" fmla="*/ 22860 h 331395"/>
                    <a:gd name="connsiteX4" fmla="*/ 39595 w 217217"/>
                    <a:gd name="connsiteY4" fmla="*/ 0 h 331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217" h="331395">
                      <a:moveTo>
                        <a:pt x="39595" y="0"/>
                      </a:moveTo>
                      <a:lnTo>
                        <a:pt x="217217" y="307651"/>
                      </a:lnTo>
                      <a:lnTo>
                        <a:pt x="178133" y="331395"/>
                      </a:lnTo>
                      <a:lnTo>
                        <a:pt x="0" y="22860"/>
                      </a:lnTo>
                      <a:lnTo>
                        <a:pt x="39595"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3" name="Freeform: Shape 182">
                  <a:extLst>
                    <a:ext uri="{FF2B5EF4-FFF2-40B4-BE49-F238E27FC236}">
                      <a16:creationId xmlns="" xmlns:a16="http://schemas.microsoft.com/office/drawing/2014/main" id="{D6A8351D-5CC4-480E-A9A8-D30D30468028}"/>
                    </a:ext>
                  </a:extLst>
                </p:cNvPr>
                <p:cNvSpPr/>
                <p:nvPr/>
              </p:nvSpPr>
              <p:spPr>
                <a:xfrm>
                  <a:off x="7197332" y="1146719"/>
                  <a:ext cx="215761" cy="328876"/>
                </a:xfrm>
                <a:custGeom>
                  <a:avLst/>
                  <a:gdLst>
                    <a:gd name="connsiteX0" fmla="*/ 176169 w 215761"/>
                    <a:gd name="connsiteY0" fmla="*/ 0 h 328876"/>
                    <a:gd name="connsiteX1" fmla="*/ 215761 w 215761"/>
                    <a:gd name="connsiteY1" fmla="*/ 22859 h 328876"/>
                    <a:gd name="connsiteX2" fmla="*/ 39082 w 215761"/>
                    <a:gd name="connsiteY2" fmla="*/ 328876 h 328876"/>
                    <a:gd name="connsiteX3" fmla="*/ 0 w 215761"/>
                    <a:gd name="connsiteY3" fmla="*/ 305133 h 328876"/>
                    <a:gd name="connsiteX4" fmla="*/ 176169 w 215761"/>
                    <a:gd name="connsiteY4" fmla="*/ 0 h 328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61" h="328876">
                      <a:moveTo>
                        <a:pt x="176169" y="0"/>
                      </a:moveTo>
                      <a:lnTo>
                        <a:pt x="215761" y="22859"/>
                      </a:lnTo>
                      <a:lnTo>
                        <a:pt x="39082" y="328876"/>
                      </a:lnTo>
                      <a:lnTo>
                        <a:pt x="0" y="305133"/>
                      </a:lnTo>
                      <a:lnTo>
                        <a:pt x="176169"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4" name="Freeform: Shape 183">
                  <a:extLst>
                    <a:ext uri="{FF2B5EF4-FFF2-40B4-BE49-F238E27FC236}">
                      <a16:creationId xmlns="" xmlns:a16="http://schemas.microsoft.com/office/drawing/2014/main" id="{389473CB-9FDD-4DC6-8FFF-914168F67966}"/>
                    </a:ext>
                  </a:extLst>
                </p:cNvPr>
                <p:cNvSpPr/>
                <p:nvPr/>
              </p:nvSpPr>
              <p:spPr>
                <a:xfrm>
                  <a:off x="4225764" y="1556870"/>
                  <a:ext cx="283734" cy="283868"/>
                </a:xfrm>
                <a:custGeom>
                  <a:avLst/>
                  <a:gdLst>
                    <a:gd name="connsiteX0" fmla="*/ 32328 w 283734"/>
                    <a:gd name="connsiteY0" fmla="*/ 0 h 283868"/>
                    <a:gd name="connsiteX1" fmla="*/ 283734 w 283734"/>
                    <a:gd name="connsiteY1" fmla="*/ 251406 h 283868"/>
                    <a:gd name="connsiteX2" fmla="*/ 268266 w 283734"/>
                    <a:gd name="connsiteY2" fmla="*/ 265464 h 283868"/>
                    <a:gd name="connsiteX3" fmla="*/ 251540 w 283734"/>
                    <a:gd name="connsiteY3" fmla="*/ 283868 h 283868"/>
                    <a:gd name="connsiteX4" fmla="*/ 0 w 283734"/>
                    <a:gd name="connsiteY4" fmla="*/ 32328 h 283868"/>
                    <a:gd name="connsiteX5" fmla="*/ 32328 w 283734"/>
                    <a:gd name="connsiteY5" fmla="*/ 0 h 28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3734" h="283868">
                      <a:moveTo>
                        <a:pt x="32328" y="0"/>
                      </a:moveTo>
                      <a:lnTo>
                        <a:pt x="283734" y="251406"/>
                      </a:lnTo>
                      <a:lnTo>
                        <a:pt x="268266" y="265464"/>
                      </a:lnTo>
                      <a:lnTo>
                        <a:pt x="251540" y="283868"/>
                      </a:lnTo>
                      <a:lnTo>
                        <a:pt x="0" y="32328"/>
                      </a:lnTo>
                      <a:lnTo>
                        <a:pt x="32328"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5" name="Freeform: Shape 184">
                  <a:extLst>
                    <a:ext uri="{FF2B5EF4-FFF2-40B4-BE49-F238E27FC236}">
                      <a16:creationId xmlns="" xmlns:a16="http://schemas.microsoft.com/office/drawing/2014/main" id="{F495DB64-353C-43B4-AC06-98045F428C1D}"/>
                    </a:ext>
                  </a:extLst>
                </p:cNvPr>
                <p:cNvSpPr/>
                <p:nvPr/>
              </p:nvSpPr>
              <p:spPr>
                <a:xfrm>
                  <a:off x="7669082" y="1556870"/>
                  <a:ext cx="281068" cy="280936"/>
                </a:xfrm>
                <a:custGeom>
                  <a:avLst/>
                  <a:gdLst>
                    <a:gd name="connsiteX0" fmla="*/ 248740 w 281068"/>
                    <a:gd name="connsiteY0" fmla="*/ 0 h 280936"/>
                    <a:gd name="connsiteX1" fmla="*/ 281068 w 281068"/>
                    <a:gd name="connsiteY1" fmla="*/ 32329 h 280936"/>
                    <a:gd name="connsiteX2" fmla="*/ 32462 w 281068"/>
                    <a:gd name="connsiteY2" fmla="*/ 280936 h 280936"/>
                    <a:gd name="connsiteX3" fmla="*/ 18400 w 281068"/>
                    <a:gd name="connsiteY3" fmla="*/ 265464 h 280936"/>
                    <a:gd name="connsiteX4" fmla="*/ 0 w 281068"/>
                    <a:gd name="connsiteY4" fmla="*/ 248741 h 280936"/>
                    <a:gd name="connsiteX5" fmla="*/ 248740 w 281068"/>
                    <a:gd name="connsiteY5" fmla="*/ 0 h 280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1068" h="280936">
                      <a:moveTo>
                        <a:pt x="248740" y="0"/>
                      </a:moveTo>
                      <a:lnTo>
                        <a:pt x="281068" y="32329"/>
                      </a:lnTo>
                      <a:lnTo>
                        <a:pt x="32462" y="280936"/>
                      </a:lnTo>
                      <a:lnTo>
                        <a:pt x="18400" y="265464"/>
                      </a:lnTo>
                      <a:lnTo>
                        <a:pt x="0" y="248741"/>
                      </a:lnTo>
                      <a:lnTo>
                        <a:pt x="24874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6" name="Freeform: Shape 185">
                  <a:extLst>
                    <a:ext uri="{FF2B5EF4-FFF2-40B4-BE49-F238E27FC236}">
                      <a16:creationId xmlns="" xmlns:a16="http://schemas.microsoft.com/office/drawing/2014/main" id="{3F62E529-0D55-409F-B78D-1FF1719E074B}"/>
                    </a:ext>
                  </a:extLst>
                </p:cNvPr>
                <p:cNvSpPr/>
                <p:nvPr/>
              </p:nvSpPr>
              <p:spPr>
                <a:xfrm>
                  <a:off x="3815614" y="2093927"/>
                  <a:ext cx="332209" cy="217687"/>
                </a:xfrm>
                <a:custGeom>
                  <a:avLst/>
                  <a:gdLst>
                    <a:gd name="connsiteX0" fmla="*/ 22860 w 332209"/>
                    <a:gd name="connsiteY0" fmla="*/ 0 h 217687"/>
                    <a:gd name="connsiteX1" fmla="*/ 332209 w 332209"/>
                    <a:gd name="connsiteY1" fmla="*/ 178603 h 217687"/>
                    <a:gd name="connsiteX2" fmla="*/ 308465 w 332209"/>
                    <a:gd name="connsiteY2" fmla="*/ 217687 h 217687"/>
                    <a:gd name="connsiteX3" fmla="*/ 0 w 332209"/>
                    <a:gd name="connsiteY3" fmla="*/ 39594 h 217687"/>
                    <a:gd name="connsiteX4" fmla="*/ 22860 w 332209"/>
                    <a:gd name="connsiteY4" fmla="*/ 0 h 217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209" h="217687">
                      <a:moveTo>
                        <a:pt x="22860" y="0"/>
                      </a:moveTo>
                      <a:lnTo>
                        <a:pt x="332209" y="178603"/>
                      </a:lnTo>
                      <a:lnTo>
                        <a:pt x="308465" y="217687"/>
                      </a:lnTo>
                      <a:lnTo>
                        <a:pt x="0" y="39594"/>
                      </a:lnTo>
                      <a:lnTo>
                        <a:pt x="2286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7" name="Freeform: Shape 186">
                  <a:extLst>
                    <a:ext uri="{FF2B5EF4-FFF2-40B4-BE49-F238E27FC236}">
                      <a16:creationId xmlns="" xmlns:a16="http://schemas.microsoft.com/office/drawing/2014/main" id="{92F56CC0-FD54-43B3-A1DB-596A5513B0B3}"/>
                    </a:ext>
                  </a:extLst>
                </p:cNvPr>
                <p:cNvSpPr/>
                <p:nvPr/>
              </p:nvSpPr>
              <p:spPr>
                <a:xfrm>
                  <a:off x="8032238" y="2093927"/>
                  <a:ext cx="328063" cy="215292"/>
                </a:xfrm>
                <a:custGeom>
                  <a:avLst/>
                  <a:gdLst>
                    <a:gd name="connsiteX0" fmla="*/ 305203 w 328063"/>
                    <a:gd name="connsiteY0" fmla="*/ 0 h 215292"/>
                    <a:gd name="connsiteX1" fmla="*/ 328063 w 328063"/>
                    <a:gd name="connsiteY1" fmla="*/ 39593 h 215292"/>
                    <a:gd name="connsiteX2" fmla="*/ 23743 w 328063"/>
                    <a:gd name="connsiteY2" fmla="*/ 215292 h 215292"/>
                    <a:gd name="connsiteX3" fmla="*/ 0 w 328063"/>
                    <a:gd name="connsiteY3" fmla="*/ 176209 h 215292"/>
                    <a:gd name="connsiteX4" fmla="*/ 305203 w 328063"/>
                    <a:gd name="connsiteY4" fmla="*/ 0 h 215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063" h="215292">
                      <a:moveTo>
                        <a:pt x="305203" y="0"/>
                      </a:moveTo>
                      <a:lnTo>
                        <a:pt x="328063" y="39593"/>
                      </a:lnTo>
                      <a:lnTo>
                        <a:pt x="23743" y="215292"/>
                      </a:lnTo>
                      <a:lnTo>
                        <a:pt x="0" y="176209"/>
                      </a:lnTo>
                      <a:lnTo>
                        <a:pt x="305203"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8" name="Freeform: Shape 187">
                  <a:extLst>
                    <a:ext uri="{FF2B5EF4-FFF2-40B4-BE49-F238E27FC236}">
                      <a16:creationId xmlns="" xmlns:a16="http://schemas.microsoft.com/office/drawing/2014/main" id="{B211B10B-942F-429F-9C77-E861F2AB3509}"/>
                    </a:ext>
                  </a:extLst>
                </p:cNvPr>
                <p:cNvSpPr/>
                <p:nvPr/>
              </p:nvSpPr>
              <p:spPr>
                <a:xfrm>
                  <a:off x="3560320" y="2721289"/>
                  <a:ext cx="356833" cy="136723"/>
                </a:xfrm>
                <a:custGeom>
                  <a:avLst/>
                  <a:gdLst>
                    <a:gd name="connsiteX0" fmla="*/ 11833 w 356833"/>
                    <a:gd name="connsiteY0" fmla="*/ 0 h 136723"/>
                    <a:gd name="connsiteX1" fmla="*/ 356833 w 356833"/>
                    <a:gd name="connsiteY1" fmla="*/ 92443 h 136723"/>
                    <a:gd name="connsiteX2" fmla="*/ 345447 w 356833"/>
                    <a:gd name="connsiteY2" fmla="*/ 136723 h 136723"/>
                    <a:gd name="connsiteX3" fmla="*/ 0 w 356833"/>
                    <a:gd name="connsiteY3" fmla="*/ 44161 h 136723"/>
                    <a:gd name="connsiteX4" fmla="*/ 11833 w 356833"/>
                    <a:gd name="connsiteY4" fmla="*/ 0 h 136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833" h="136723">
                      <a:moveTo>
                        <a:pt x="11833" y="0"/>
                      </a:moveTo>
                      <a:lnTo>
                        <a:pt x="356833" y="92443"/>
                      </a:lnTo>
                      <a:lnTo>
                        <a:pt x="345447" y="136723"/>
                      </a:lnTo>
                      <a:lnTo>
                        <a:pt x="0" y="44161"/>
                      </a:lnTo>
                      <a:lnTo>
                        <a:pt x="11833"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9" name="Freeform: Shape 188">
                  <a:extLst>
                    <a:ext uri="{FF2B5EF4-FFF2-40B4-BE49-F238E27FC236}">
                      <a16:creationId xmlns="" xmlns:a16="http://schemas.microsoft.com/office/drawing/2014/main" id="{ABAF46B2-3EE8-428D-BFD2-91A916197B46}"/>
                    </a:ext>
                  </a:extLst>
                </p:cNvPr>
                <p:cNvSpPr/>
                <p:nvPr/>
              </p:nvSpPr>
              <p:spPr>
                <a:xfrm>
                  <a:off x="8264000" y="2721289"/>
                  <a:ext cx="351595" cy="135321"/>
                </a:xfrm>
                <a:custGeom>
                  <a:avLst/>
                  <a:gdLst>
                    <a:gd name="connsiteX0" fmla="*/ 339761 w 351595"/>
                    <a:gd name="connsiteY0" fmla="*/ 0 h 135321"/>
                    <a:gd name="connsiteX1" fmla="*/ 351595 w 351595"/>
                    <a:gd name="connsiteY1" fmla="*/ 44162 h 135321"/>
                    <a:gd name="connsiteX2" fmla="*/ 11386 w 351595"/>
                    <a:gd name="connsiteY2" fmla="*/ 135321 h 135321"/>
                    <a:gd name="connsiteX3" fmla="*/ 0 w 351595"/>
                    <a:gd name="connsiteY3" fmla="*/ 91039 h 135321"/>
                    <a:gd name="connsiteX4" fmla="*/ 339761 w 351595"/>
                    <a:gd name="connsiteY4" fmla="*/ 0 h 135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595" h="135321">
                      <a:moveTo>
                        <a:pt x="339761" y="0"/>
                      </a:moveTo>
                      <a:lnTo>
                        <a:pt x="351595" y="44162"/>
                      </a:lnTo>
                      <a:lnTo>
                        <a:pt x="11386" y="135321"/>
                      </a:lnTo>
                      <a:lnTo>
                        <a:pt x="0" y="91039"/>
                      </a:lnTo>
                      <a:lnTo>
                        <a:pt x="339761"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0" name="Freeform: Shape 189">
                  <a:extLst>
                    <a:ext uri="{FF2B5EF4-FFF2-40B4-BE49-F238E27FC236}">
                      <a16:creationId xmlns="" xmlns:a16="http://schemas.microsoft.com/office/drawing/2014/main" id="{A64B7EC4-2986-4820-B310-DF21DFAD75E8}"/>
                    </a:ext>
                  </a:extLst>
                </p:cNvPr>
                <p:cNvSpPr/>
                <p:nvPr/>
              </p:nvSpPr>
              <p:spPr>
                <a:xfrm>
                  <a:off x="3477279" y="3396204"/>
                  <a:ext cx="356521" cy="45719"/>
                </a:xfrm>
                <a:custGeom>
                  <a:avLst/>
                  <a:gdLst>
                    <a:gd name="connsiteX0" fmla="*/ 356520 w 356521"/>
                    <a:gd name="connsiteY0" fmla="*/ 0 h 45719"/>
                    <a:gd name="connsiteX1" fmla="*/ 355366 w 356521"/>
                    <a:gd name="connsiteY1" fmla="*/ 22857 h 45719"/>
                    <a:gd name="connsiteX2" fmla="*/ 356521 w 356521"/>
                    <a:gd name="connsiteY2" fmla="*/ 45719 h 45719"/>
                    <a:gd name="connsiteX3" fmla="*/ 1 w 356521"/>
                    <a:gd name="connsiteY3" fmla="*/ 45719 h 45719"/>
                    <a:gd name="connsiteX4" fmla="*/ 0 w 356521"/>
                    <a:gd name="connsiteY4" fmla="*/ 0 h 45719"/>
                    <a:gd name="connsiteX5" fmla="*/ 356520 w 356521"/>
                    <a:gd name="connsiteY5" fmla="*/ 0 h 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6521" h="45719">
                      <a:moveTo>
                        <a:pt x="356520" y="0"/>
                      </a:moveTo>
                      <a:lnTo>
                        <a:pt x="355366" y="22857"/>
                      </a:lnTo>
                      <a:lnTo>
                        <a:pt x="356521" y="45719"/>
                      </a:lnTo>
                      <a:lnTo>
                        <a:pt x="1" y="45719"/>
                      </a:lnTo>
                      <a:lnTo>
                        <a:pt x="0" y="0"/>
                      </a:lnTo>
                      <a:lnTo>
                        <a:pt x="35652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1" name="Freeform: Shape 190">
                  <a:extLst>
                    <a:ext uri="{FF2B5EF4-FFF2-40B4-BE49-F238E27FC236}">
                      <a16:creationId xmlns="" xmlns:a16="http://schemas.microsoft.com/office/drawing/2014/main" id="{AFC9B367-CC1F-4E14-AEEC-D24869A59952}"/>
                    </a:ext>
                  </a:extLst>
                </p:cNvPr>
                <p:cNvSpPr/>
                <p:nvPr/>
              </p:nvSpPr>
              <p:spPr>
                <a:xfrm>
                  <a:off x="8347714" y="3396204"/>
                  <a:ext cx="350920" cy="45719"/>
                </a:xfrm>
                <a:custGeom>
                  <a:avLst/>
                  <a:gdLst>
                    <a:gd name="connsiteX0" fmla="*/ 0 w 350920"/>
                    <a:gd name="connsiteY0" fmla="*/ 0 h 45719"/>
                    <a:gd name="connsiteX1" fmla="*/ 350920 w 350920"/>
                    <a:gd name="connsiteY1" fmla="*/ 0 h 45719"/>
                    <a:gd name="connsiteX2" fmla="*/ 350920 w 350920"/>
                    <a:gd name="connsiteY2" fmla="*/ 45719 h 45719"/>
                    <a:gd name="connsiteX3" fmla="*/ 0 w 350920"/>
                    <a:gd name="connsiteY3" fmla="*/ 45719 h 45719"/>
                    <a:gd name="connsiteX4" fmla="*/ 1154 w 350920"/>
                    <a:gd name="connsiteY4" fmla="*/ 22857 h 45719"/>
                    <a:gd name="connsiteX5" fmla="*/ 0 w 350920"/>
                    <a:gd name="connsiteY5" fmla="*/ 0 h 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920" h="45719">
                      <a:moveTo>
                        <a:pt x="0" y="0"/>
                      </a:moveTo>
                      <a:lnTo>
                        <a:pt x="350920" y="0"/>
                      </a:lnTo>
                      <a:lnTo>
                        <a:pt x="350920" y="45719"/>
                      </a:lnTo>
                      <a:lnTo>
                        <a:pt x="0" y="45719"/>
                      </a:lnTo>
                      <a:lnTo>
                        <a:pt x="1154" y="22857"/>
                      </a:lnTo>
                      <a:lnTo>
                        <a:pt x="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2" name="Freeform: Shape 191">
                  <a:extLst>
                    <a:ext uri="{FF2B5EF4-FFF2-40B4-BE49-F238E27FC236}">
                      <a16:creationId xmlns="" xmlns:a16="http://schemas.microsoft.com/office/drawing/2014/main" id="{50CDC522-B688-4895-9AEA-38CC06E3E0DD}"/>
                    </a:ext>
                  </a:extLst>
                </p:cNvPr>
                <p:cNvSpPr/>
                <p:nvPr/>
              </p:nvSpPr>
              <p:spPr>
                <a:xfrm>
                  <a:off x="3560319" y="3980112"/>
                  <a:ext cx="356835" cy="136724"/>
                </a:xfrm>
                <a:custGeom>
                  <a:avLst/>
                  <a:gdLst>
                    <a:gd name="connsiteX0" fmla="*/ 345449 w 356835"/>
                    <a:gd name="connsiteY0" fmla="*/ 0 h 136724"/>
                    <a:gd name="connsiteX1" fmla="*/ 356835 w 356835"/>
                    <a:gd name="connsiteY1" fmla="*/ 44281 h 136724"/>
                    <a:gd name="connsiteX2" fmla="*/ 11833 w 356835"/>
                    <a:gd name="connsiteY2" fmla="*/ 136724 h 136724"/>
                    <a:gd name="connsiteX3" fmla="*/ 0 w 356835"/>
                    <a:gd name="connsiteY3" fmla="*/ 92563 h 136724"/>
                    <a:gd name="connsiteX4" fmla="*/ 345449 w 356835"/>
                    <a:gd name="connsiteY4" fmla="*/ 0 h 136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835" h="136724">
                      <a:moveTo>
                        <a:pt x="345449" y="0"/>
                      </a:moveTo>
                      <a:lnTo>
                        <a:pt x="356835" y="44281"/>
                      </a:lnTo>
                      <a:lnTo>
                        <a:pt x="11833" y="136724"/>
                      </a:lnTo>
                      <a:lnTo>
                        <a:pt x="0" y="92563"/>
                      </a:lnTo>
                      <a:lnTo>
                        <a:pt x="345449"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3" name="Freeform: Shape 192">
                  <a:extLst>
                    <a:ext uri="{FF2B5EF4-FFF2-40B4-BE49-F238E27FC236}">
                      <a16:creationId xmlns="" xmlns:a16="http://schemas.microsoft.com/office/drawing/2014/main" id="{90A90C6B-5B80-48FC-8989-E0AD5F8F85C9}"/>
                    </a:ext>
                  </a:extLst>
                </p:cNvPr>
                <p:cNvSpPr/>
                <p:nvPr/>
              </p:nvSpPr>
              <p:spPr>
                <a:xfrm>
                  <a:off x="8264000" y="3981516"/>
                  <a:ext cx="351595" cy="135320"/>
                </a:xfrm>
                <a:custGeom>
                  <a:avLst/>
                  <a:gdLst>
                    <a:gd name="connsiteX0" fmla="*/ 11385 w 351595"/>
                    <a:gd name="connsiteY0" fmla="*/ 0 h 135320"/>
                    <a:gd name="connsiteX1" fmla="*/ 351595 w 351595"/>
                    <a:gd name="connsiteY1" fmla="*/ 91159 h 135320"/>
                    <a:gd name="connsiteX2" fmla="*/ 339762 w 351595"/>
                    <a:gd name="connsiteY2" fmla="*/ 135320 h 135320"/>
                    <a:gd name="connsiteX3" fmla="*/ 0 w 351595"/>
                    <a:gd name="connsiteY3" fmla="*/ 44281 h 135320"/>
                    <a:gd name="connsiteX4" fmla="*/ 11385 w 351595"/>
                    <a:gd name="connsiteY4" fmla="*/ 0 h 13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595" h="135320">
                      <a:moveTo>
                        <a:pt x="11385" y="0"/>
                      </a:moveTo>
                      <a:lnTo>
                        <a:pt x="351595" y="91159"/>
                      </a:lnTo>
                      <a:lnTo>
                        <a:pt x="339762" y="135320"/>
                      </a:lnTo>
                      <a:lnTo>
                        <a:pt x="0" y="44281"/>
                      </a:lnTo>
                      <a:lnTo>
                        <a:pt x="11385"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4" name="Freeform: Shape 193">
                  <a:extLst>
                    <a:ext uri="{FF2B5EF4-FFF2-40B4-BE49-F238E27FC236}">
                      <a16:creationId xmlns="" xmlns:a16="http://schemas.microsoft.com/office/drawing/2014/main" id="{1C00B70A-D5D2-44F1-8F1B-ADF5681910A9}"/>
                    </a:ext>
                  </a:extLst>
                </p:cNvPr>
                <p:cNvSpPr/>
                <p:nvPr/>
              </p:nvSpPr>
              <p:spPr>
                <a:xfrm>
                  <a:off x="3815614" y="4526511"/>
                  <a:ext cx="332211" cy="217688"/>
                </a:xfrm>
                <a:custGeom>
                  <a:avLst/>
                  <a:gdLst>
                    <a:gd name="connsiteX0" fmla="*/ 308467 w 332211"/>
                    <a:gd name="connsiteY0" fmla="*/ 0 h 217688"/>
                    <a:gd name="connsiteX1" fmla="*/ 332211 w 332211"/>
                    <a:gd name="connsiteY1" fmla="*/ 39084 h 217688"/>
                    <a:gd name="connsiteX2" fmla="*/ 22860 w 332211"/>
                    <a:gd name="connsiteY2" fmla="*/ 217688 h 217688"/>
                    <a:gd name="connsiteX3" fmla="*/ 0 w 332211"/>
                    <a:gd name="connsiteY3" fmla="*/ 178093 h 217688"/>
                    <a:gd name="connsiteX4" fmla="*/ 308467 w 332211"/>
                    <a:gd name="connsiteY4" fmla="*/ 0 h 217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211" h="217688">
                      <a:moveTo>
                        <a:pt x="308467" y="0"/>
                      </a:moveTo>
                      <a:lnTo>
                        <a:pt x="332211" y="39084"/>
                      </a:lnTo>
                      <a:lnTo>
                        <a:pt x="22860" y="217688"/>
                      </a:lnTo>
                      <a:lnTo>
                        <a:pt x="0" y="178093"/>
                      </a:lnTo>
                      <a:lnTo>
                        <a:pt x="308467"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5" name="Freeform: Shape 194">
                  <a:extLst>
                    <a:ext uri="{FF2B5EF4-FFF2-40B4-BE49-F238E27FC236}">
                      <a16:creationId xmlns="" xmlns:a16="http://schemas.microsoft.com/office/drawing/2014/main" id="{49EBAD73-97B7-4EF3-B9C9-A3FFABBC1AAF}"/>
                    </a:ext>
                  </a:extLst>
                </p:cNvPr>
                <p:cNvSpPr/>
                <p:nvPr/>
              </p:nvSpPr>
              <p:spPr>
                <a:xfrm>
                  <a:off x="8032234" y="4528904"/>
                  <a:ext cx="328066" cy="215294"/>
                </a:xfrm>
                <a:custGeom>
                  <a:avLst/>
                  <a:gdLst>
                    <a:gd name="connsiteX0" fmla="*/ 23744 w 328066"/>
                    <a:gd name="connsiteY0" fmla="*/ 0 h 215294"/>
                    <a:gd name="connsiteX1" fmla="*/ 328066 w 328066"/>
                    <a:gd name="connsiteY1" fmla="*/ 175700 h 215294"/>
                    <a:gd name="connsiteX2" fmla="*/ 305206 w 328066"/>
                    <a:gd name="connsiteY2" fmla="*/ 215294 h 215294"/>
                    <a:gd name="connsiteX3" fmla="*/ 0 w 328066"/>
                    <a:gd name="connsiteY3" fmla="*/ 39084 h 215294"/>
                    <a:gd name="connsiteX4" fmla="*/ 23744 w 328066"/>
                    <a:gd name="connsiteY4" fmla="*/ 0 h 215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066" h="215294">
                      <a:moveTo>
                        <a:pt x="23744" y="0"/>
                      </a:moveTo>
                      <a:lnTo>
                        <a:pt x="328066" y="175700"/>
                      </a:lnTo>
                      <a:lnTo>
                        <a:pt x="305206" y="215294"/>
                      </a:lnTo>
                      <a:lnTo>
                        <a:pt x="0" y="39084"/>
                      </a:lnTo>
                      <a:lnTo>
                        <a:pt x="23744"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6" name="Freeform: Shape 195">
                  <a:extLst>
                    <a:ext uri="{FF2B5EF4-FFF2-40B4-BE49-F238E27FC236}">
                      <a16:creationId xmlns="" xmlns:a16="http://schemas.microsoft.com/office/drawing/2014/main" id="{EC4F6D22-A5C7-4E81-8580-1EF987692A97}"/>
                    </a:ext>
                  </a:extLst>
                </p:cNvPr>
                <p:cNvSpPr/>
                <p:nvPr/>
              </p:nvSpPr>
              <p:spPr>
                <a:xfrm>
                  <a:off x="4225765" y="4997386"/>
                  <a:ext cx="283736" cy="283869"/>
                </a:xfrm>
                <a:custGeom>
                  <a:avLst/>
                  <a:gdLst>
                    <a:gd name="connsiteX0" fmla="*/ 251541 w 283736"/>
                    <a:gd name="connsiteY0" fmla="*/ 0 h 283869"/>
                    <a:gd name="connsiteX1" fmla="*/ 268265 w 283736"/>
                    <a:gd name="connsiteY1" fmla="*/ 18401 h 283869"/>
                    <a:gd name="connsiteX2" fmla="*/ 283736 w 283736"/>
                    <a:gd name="connsiteY2" fmla="*/ 32462 h 283869"/>
                    <a:gd name="connsiteX3" fmla="*/ 32328 w 283736"/>
                    <a:gd name="connsiteY3" fmla="*/ 283869 h 283869"/>
                    <a:gd name="connsiteX4" fmla="*/ 0 w 283736"/>
                    <a:gd name="connsiteY4" fmla="*/ 251541 h 283869"/>
                    <a:gd name="connsiteX5" fmla="*/ 251541 w 283736"/>
                    <a:gd name="connsiteY5" fmla="*/ 0 h 283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3736" h="283869">
                      <a:moveTo>
                        <a:pt x="251541" y="0"/>
                      </a:moveTo>
                      <a:lnTo>
                        <a:pt x="268265" y="18401"/>
                      </a:lnTo>
                      <a:lnTo>
                        <a:pt x="283736" y="32462"/>
                      </a:lnTo>
                      <a:lnTo>
                        <a:pt x="32328" y="283869"/>
                      </a:lnTo>
                      <a:lnTo>
                        <a:pt x="0" y="251541"/>
                      </a:lnTo>
                      <a:lnTo>
                        <a:pt x="251541"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7" name="Freeform: Shape 196">
                  <a:extLst>
                    <a:ext uri="{FF2B5EF4-FFF2-40B4-BE49-F238E27FC236}">
                      <a16:creationId xmlns="" xmlns:a16="http://schemas.microsoft.com/office/drawing/2014/main" id="{830AD298-2A9C-4D7A-BE70-1DCB95F966BD}"/>
                    </a:ext>
                  </a:extLst>
                </p:cNvPr>
                <p:cNvSpPr/>
                <p:nvPr/>
              </p:nvSpPr>
              <p:spPr>
                <a:xfrm>
                  <a:off x="7669079" y="5000318"/>
                  <a:ext cx="281070" cy="280936"/>
                </a:xfrm>
                <a:custGeom>
                  <a:avLst/>
                  <a:gdLst>
                    <a:gd name="connsiteX0" fmla="*/ 32462 w 281070"/>
                    <a:gd name="connsiteY0" fmla="*/ 0 h 280936"/>
                    <a:gd name="connsiteX1" fmla="*/ 281070 w 281070"/>
                    <a:gd name="connsiteY1" fmla="*/ 248608 h 280936"/>
                    <a:gd name="connsiteX2" fmla="*/ 248742 w 281070"/>
                    <a:gd name="connsiteY2" fmla="*/ 280936 h 280936"/>
                    <a:gd name="connsiteX3" fmla="*/ 0 w 281070"/>
                    <a:gd name="connsiteY3" fmla="*/ 32194 h 280936"/>
                    <a:gd name="connsiteX4" fmla="*/ 18403 w 281070"/>
                    <a:gd name="connsiteY4" fmla="*/ 15468 h 280936"/>
                    <a:gd name="connsiteX5" fmla="*/ 32462 w 281070"/>
                    <a:gd name="connsiteY5" fmla="*/ 0 h 280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1070" h="280936">
                      <a:moveTo>
                        <a:pt x="32462" y="0"/>
                      </a:moveTo>
                      <a:lnTo>
                        <a:pt x="281070" y="248608"/>
                      </a:lnTo>
                      <a:lnTo>
                        <a:pt x="248742" y="280936"/>
                      </a:lnTo>
                      <a:lnTo>
                        <a:pt x="0" y="32194"/>
                      </a:lnTo>
                      <a:lnTo>
                        <a:pt x="18403" y="15468"/>
                      </a:lnTo>
                      <a:lnTo>
                        <a:pt x="32462"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8" name="Freeform: Shape 197">
                  <a:extLst>
                    <a:ext uri="{FF2B5EF4-FFF2-40B4-BE49-F238E27FC236}">
                      <a16:creationId xmlns="" xmlns:a16="http://schemas.microsoft.com/office/drawing/2014/main" id="{A7402DD8-64FA-44E8-91A5-4A573886B0B8}"/>
                    </a:ext>
                  </a:extLst>
                </p:cNvPr>
                <p:cNvSpPr/>
                <p:nvPr/>
              </p:nvSpPr>
              <p:spPr>
                <a:xfrm>
                  <a:off x="4762823" y="5360009"/>
                  <a:ext cx="217217" cy="331397"/>
                </a:xfrm>
                <a:custGeom>
                  <a:avLst/>
                  <a:gdLst>
                    <a:gd name="connsiteX0" fmla="*/ 178134 w 217217"/>
                    <a:gd name="connsiteY0" fmla="*/ 0 h 331397"/>
                    <a:gd name="connsiteX1" fmla="*/ 217217 w 217217"/>
                    <a:gd name="connsiteY1" fmla="*/ 23744 h 331397"/>
                    <a:gd name="connsiteX2" fmla="*/ 39593 w 217217"/>
                    <a:gd name="connsiteY2" fmla="*/ 331397 h 331397"/>
                    <a:gd name="connsiteX3" fmla="*/ 0 w 217217"/>
                    <a:gd name="connsiteY3" fmla="*/ 308537 h 331397"/>
                    <a:gd name="connsiteX4" fmla="*/ 178134 w 217217"/>
                    <a:gd name="connsiteY4" fmla="*/ 0 h 331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217" h="331397">
                      <a:moveTo>
                        <a:pt x="178134" y="0"/>
                      </a:moveTo>
                      <a:lnTo>
                        <a:pt x="217217" y="23744"/>
                      </a:lnTo>
                      <a:lnTo>
                        <a:pt x="39593" y="331397"/>
                      </a:lnTo>
                      <a:lnTo>
                        <a:pt x="0" y="308537"/>
                      </a:lnTo>
                      <a:lnTo>
                        <a:pt x="178134"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9" name="Freeform: Shape 198">
                  <a:extLst>
                    <a:ext uri="{FF2B5EF4-FFF2-40B4-BE49-F238E27FC236}">
                      <a16:creationId xmlns="" xmlns:a16="http://schemas.microsoft.com/office/drawing/2014/main" id="{903856CD-98FE-4DA2-9FDE-764487768BED}"/>
                    </a:ext>
                  </a:extLst>
                </p:cNvPr>
                <p:cNvSpPr/>
                <p:nvPr/>
              </p:nvSpPr>
              <p:spPr>
                <a:xfrm>
                  <a:off x="7197328" y="5362526"/>
                  <a:ext cx="215764" cy="328878"/>
                </a:xfrm>
                <a:custGeom>
                  <a:avLst/>
                  <a:gdLst>
                    <a:gd name="connsiteX0" fmla="*/ 39084 w 215764"/>
                    <a:gd name="connsiteY0" fmla="*/ 0 h 328878"/>
                    <a:gd name="connsiteX1" fmla="*/ 215764 w 215764"/>
                    <a:gd name="connsiteY1" fmla="*/ 306019 h 328878"/>
                    <a:gd name="connsiteX2" fmla="*/ 176170 w 215764"/>
                    <a:gd name="connsiteY2" fmla="*/ 328878 h 328878"/>
                    <a:gd name="connsiteX3" fmla="*/ 0 w 215764"/>
                    <a:gd name="connsiteY3" fmla="*/ 23744 h 328878"/>
                    <a:gd name="connsiteX4" fmla="*/ 39084 w 215764"/>
                    <a:gd name="connsiteY4" fmla="*/ 0 h 3288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64" h="328878">
                      <a:moveTo>
                        <a:pt x="39084" y="0"/>
                      </a:moveTo>
                      <a:lnTo>
                        <a:pt x="215764" y="306019"/>
                      </a:lnTo>
                      <a:lnTo>
                        <a:pt x="176170" y="328878"/>
                      </a:lnTo>
                      <a:lnTo>
                        <a:pt x="0" y="23744"/>
                      </a:lnTo>
                      <a:lnTo>
                        <a:pt x="39084"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0" name="Freeform: Shape 199">
                  <a:extLst>
                    <a:ext uri="{FF2B5EF4-FFF2-40B4-BE49-F238E27FC236}">
                      <a16:creationId xmlns="" xmlns:a16="http://schemas.microsoft.com/office/drawing/2014/main" id="{52363820-C365-46CA-8153-F1F6649F57C8}"/>
                    </a:ext>
                  </a:extLst>
                </p:cNvPr>
                <p:cNvSpPr/>
                <p:nvPr/>
              </p:nvSpPr>
              <p:spPr>
                <a:xfrm>
                  <a:off x="5390184" y="5591812"/>
                  <a:ext cx="136202" cy="354889"/>
                </a:xfrm>
                <a:custGeom>
                  <a:avLst/>
                  <a:gdLst>
                    <a:gd name="connsiteX0" fmla="*/ 91922 w 136202"/>
                    <a:gd name="connsiteY0" fmla="*/ 0 h 354889"/>
                    <a:gd name="connsiteX1" fmla="*/ 136202 w 136202"/>
                    <a:gd name="connsiteY1" fmla="*/ 11385 h 354889"/>
                    <a:gd name="connsiteX2" fmla="*/ 44161 w 136202"/>
                    <a:gd name="connsiteY2" fmla="*/ 354889 h 354889"/>
                    <a:gd name="connsiteX3" fmla="*/ 0 w 136202"/>
                    <a:gd name="connsiteY3" fmla="*/ 343056 h 354889"/>
                    <a:gd name="connsiteX4" fmla="*/ 91922 w 136202"/>
                    <a:gd name="connsiteY4" fmla="*/ 0 h 354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02" h="354889">
                      <a:moveTo>
                        <a:pt x="91922" y="0"/>
                      </a:moveTo>
                      <a:lnTo>
                        <a:pt x="136202" y="11385"/>
                      </a:lnTo>
                      <a:lnTo>
                        <a:pt x="44161" y="354889"/>
                      </a:lnTo>
                      <a:lnTo>
                        <a:pt x="0" y="343056"/>
                      </a:lnTo>
                      <a:lnTo>
                        <a:pt x="91922"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1" name="Freeform: Shape 200">
                  <a:extLst>
                    <a:ext uri="{FF2B5EF4-FFF2-40B4-BE49-F238E27FC236}">
                      <a16:creationId xmlns="" xmlns:a16="http://schemas.microsoft.com/office/drawing/2014/main" id="{5174FAC9-268D-450C-9B0B-D95BB916D90C}"/>
                    </a:ext>
                  </a:extLst>
                </p:cNvPr>
                <p:cNvSpPr/>
                <p:nvPr/>
              </p:nvSpPr>
              <p:spPr>
                <a:xfrm>
                  <a:off x="6649888" y="5593157"/>
                  <a:ext cx="135842" cy="353542"/>
                </a:xfrm>
                <a:custGeom>
                  <a:avLst/>
                  <a:gdLst>
                    <a:gd name="connsiteX0" fmla="*/ 44281 w 135842"/>
                    <a:gd name="connsiteY0" fmla="*/ 0 h 353542"/>
                    <a:gd name="connsiteX1" fmla="*/ 135842 w 135842"/>
                    <a:gd name="connsiteY1" fmla="*/ 341709 h 353542"/>
                    <a:gd name="connsiteX2" fmla="*/ 91681 w 135842"/>
                    <a:gd name="connsiteY2" fmla="*/ 353542 h 353542"/>
                    <a:gd name="connsiteX3" fmla="*/ 0 w 135842"/>
                    <a:gd name="connsiteY3" fmla="*/ 11386 h 353542"/>
                    <a:gd name="connsiteX4" fmla="*/ 44281 w 135842"/>
                    <a:gd name="connsiteY4" fmla="*/ 0 h 3535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42" h="353542">
                      <a:moveTo>
                        <a:pt x="44281" y="0"/>
                      </a:moveTo>
                      <a:lnTo>
                        <a:pt x="135842" y="341709"/>
                      </a:lnTo>
                      <a:lnTo>
                        <a:pt x="91681" y="353542"/>
                      </a:lnTo>
                      <a:lnTo>
                        <a:pt x="0" y="11386"/>
                      </a:lnTo>
                      <a:lnTo>
                        <a:pt x="44281"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2" name="Freeform: Shape 201">
                  <a:extLst>
                    <a:ext uri="{FF2B5EF4-FFF2-40B4-BE49-F238E27FC236}">
                      <a16:creationId xmlns="" xmlns:a16="http://schemas.microsoft.com/office/drawing/2014/main" id="{0A49DBAB-3169-42F5-927A-B01B2EA33062}"/>
                    </a:ext>
                  </a:extLst>
                </p:cNvPr>
                <p:cNvSpPr/>
                <p:nvPr/>
              </p:nvSpPr>
              <p:spPr>
                <a:xfrm>
                  <a:off x="6065099" y="5675878"/>
                  <a:ext cx="45719" cy="353863"/>
                </a:xfrm>
                <a:custGeom>
                  <a:avLst/>
                  <a:gdLst>
                    <a:gd name="connsiteX0" fmla="*/ 0 w 45719"/>
                    <a:gd name="connsiteY0" fmla="*/ 0 h 353863"/>
                    <a:gd name="connsiteX1" fmla="*/ 25658 w 45719"/>
                    <a:gd name="connsiteY1" fmla="*/ 1295 h 353863"/>
                    <a:gd name="connsiteX2" fmla="*/ 45719 w 45719"/>
                    <a:gd name="connsiteY2" fmla="*/ 282 h 353863"/>
                    <a:gd name="connsiteX3" fmla="*/ 45719 w 45719"/>
                    <a:gd name="connsiteY3" fmla="*/ 353863 h 353863"/>
                    <a:gd name="connsiteX4" fmla="*/ 0 w 45719"/>
                    <a:gd name="connsiteY4" fmla="*/ 353863 h 353863"/>
                    <a:gd name="connsiteX5" fmla="*/ 0 w 45719"/>
                    <a:gd name="connsiteY5" fmla="*/ 0 h 353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19" h="353863">
                      <a:moveTo>
                        <a:pt x="0" y="0"/>
                      </a:moveTo>
                      <a:lnTo>
                        <a:pt x="25658" y="1295"/>
                      </a:lnTo>
                      <a:lnTo>
                        <a:pt x="45719" y="282"/>
                      </a:lnTo>
                      <a:lnTo>
                        <a:pt x="45719" y="353863"/>
                      </a:lnTo>
                      <a:lnTo>
                        <a:pt x="0" y="353863"/>
                      </a:lnTo>
                      <a:lnTo>
                        <a:pt x="0" y="0"/>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sp>
          <p:nvSpPr>
            <p:cNvPr id="175" name="Circle: Hollow 174">
              <a:extLst>
                <a:ext uri="{FF2B5EF4-FFF2-40B4-BE49-F238E27FC236}">
                  <a16:creationId xmlns="" xmlns:a16="http://schemas.microsoft.com/office/drawing/2014/main" id="{8A051B8B-4B0B-4192-A710-EAE9A026D562}"/>
                </a:ext>
              </a:extLst>
            </p:cNvPr>
            <p:cNvSpPr/>
            <p:nvPr/>
          </p:nvSpPr>
          <p:spPr>
            <a:xfrm>
              <a:off x="2536424" y="967127"/>
              <a:ext cx="4877362" cy="4877362"/>
            </a:xfrm>
            <a:prstGeom prst="donut">
              <a:avLst>
                <a:gd name="adj" fmla="val 1206"/>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6" name="Circle: Hollow 175">
              <a:extLst>
                <a:ext uri="{FF2B5EF4-FFF2-40B4-BE49-F238E27FC236}">
                  <a16:creationId xmlns="" xmlns:a16="http://schemas.microsoft.com/office/drawing/2014/main" id="{BDCE69A5-BCF6-40C0-A258-3C0B9ABBE293}"/>
                </a:ext>
              </a:extLst>
            </p:cNvPr>
            <p:cNvSpPr/>
            <p:nvPr/>
          </p:nvSpPr>
          <p:spPr>
            <a:xfrm>
              <a:off x="2215784" y="646487"/>
              <a:ext cx="5518642" cy="5518642"/>
            </a:xfrm>
            <a:prstGeom prst="donut">
              <a:avLst>
                <a:gd name="adj" fmla="val 688"/>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7" name="Group 226">
            <a:extLst>
              <a:ext uri="{FF2B5EF4-FFF2-40B4-BE49-F238E27FC236}">
                <a16:creationId xmlns="" xmlns:a16="http://schemas.microsoft.com/office/drawing/2014/main" id="{17341F8C-B077-4F2D-BA46-499F5F02668A}"/>
              </a:ext>
            </a:extLst>
          </p:cNvPr>
          <p:cNvGrpSpPr/>
          <p:nvPr/>
        </p:nvGrpSpPr>
        <p:grpSpPr>
          <a:xfrm>
            <a:off x="2546755" y="3147325"/>
            <a:ext cx="1283210" cy="1283210"/>
            <a:chOff x="1224922" y="598425"/>
            <a:chExt cx="5641271" cy="5641271"/>
          </a:xfrm>
          <a:effectLst/>
        </p:grpSpPr>
        <p:sp>
          <p:nvSpPr>
            <p:cNvPr id="228" name="Rectangle 227">
              <a:extLst>
                <a:ext uri="{FF2B5EF4-FFF2-40B4-BE49-F238E27FC236}">
                  <a16:creationId xmlns="" xmlns:a16="http://schemas.microsoft.com/office/drawing/2014/main" id="{10C0B2EF-4A71-4EC1-AE20-4A6284F28722}"/>
                </a:ext>
              </a:extLst>
            </p:cNvPr>
            <p:cNvSpPr/>
            <p:nvPr/>
          </p:nvSpPr>
          <p:spPr>
            <a:xfrm rot="2700000">
              <a:off x="3958590" y="598425"/>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Rectangle 228">
              <a:extLst>
                <a:ext uri="{FF2B5EF4-FFF2-40B4-BE49-F238E27FC236}">
                  <a16:creationId xmlns="" xmlns:a16="http://schemas.microsoft.com/office/drawing/2014/main" id="{E74E508C-E9E1-4317-9BCC-B06BDC5687C3}"/>
                </a:ext>
              </a:extLst>
            </p:cNvPr>
            <p:cNvSpPr/>
            <p:nvPr/>
          </p:nvSpPr>
          <p:spPr>
            <a:xfrm rot="2700000">
              <a:off x="3958590" y="6065762"/>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Rectangle 229">
              <a:extLst>
                <a:ext uri="{FF2B5EF4-FFF2-40B4-BE49-F238E27FC236}">
                  <a16:creationId xmlns="" xmlns:a16="http://schemas.microsoft.com/office/drawing/2014/main" id="{BBC715E4-E837-408A-9310-39A6FEB08D4D}"/>
                </a:ext>
              </a:extLst>
            </p:cNvPr>
            <p:cNvSpPr/>
            <p:nvPr/>
          </p:nvSpPr>
          <p:spPr>
            <a:xfrm rot="3600000">
              <a:off x="4666115" y="691572"/>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Rectangle 230">
              <a:extLst>
                <a:ext uri="{FF2B5EF4-FFF2-40B4-BE49-F238E27FC236}">
                  <a16:creationId xmlns="" xmlns:a16="http://schemas.microsoft.com/office/drawing/2014/main" id="{599CA4A0-06D1-4E22-928F-F30B299ADF25}"/>
                </a:ext>
              </a:extLst>
            </p:cNvPr>
            <p:cNvSpPr/>
            <p:nvPr/>
          </p:nvSpPr>
          <p:spPr>
            <a:xfrm rot="3600000">
              <a:off x="3251065" y="5972615"/>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Rectangle 231">
              <a:extLst>
                <a:ext uri="{FF2B5EF4-FFF2-40B4-BE49-F238E27FC236}">
                  <a16:creationId xmlns="" xmlns:a16="http://schemas.microsoft.com/office/drawing/2014/main" id="{C28139C8-9D2B-4FA7-B313-18C99C36D823}"/>
                </a:ext>
              </a:extLst>
            </p:cNvPr>
            <p:cNvSpPr/>
            <p:nvPr/>
          </p:nvSpPr>
          <p:spPr>
            <a:xfrm rot="4500000">
              <a:off x="5325424" y="964667"/>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Rectangle 232">
              <a:extLst>
                <a:ext uri="{FF2B5EF4-FFF2-40B4-BE49-F238E27FC236}">
                  <a16:creationId xmlns="" xmlns:a16="http://schemas.microsoft.com/office/drawing/2014/main" id="{C855BEEC-3523-4875-A5EB-FDF00C97CEBE}"/>
                </a:ext>
              </a:extLst>
            </p:cNvPr>
            <p:cNvSpPr/>
            <p:nvPr/>
          </p:nvSpPr>
          <p:spPr>
            <a:xfrm rot="4500000">
              <a:off x="2591756" y="5699520"/>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Rectangle 233">
              <a:extLst>
                <a:ext uri="{FF2B5EF4-FFF2-40B4-BE49-F238E27FC236}">
                  <a16:creationId xmlns="" xmlns:a16="http://schemas.microsoft.com/office/drawing/2014/main" id="{20B17C11-3BD4-4E2C-B062-FBEE8E8BEEF1}"/>
                </a:ext>
              </a:extLst>
            </p:cNvPr>
            <p:cNvSpPr/>
            <p:nvPr/>
          </p:nvSpPr>
          <p:spPr>
            <a:xfrm rot="5400000">
              <a:off x="5891586" y="139909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Rectangle 234">
              <a:extLst>
                <a:ext uri="{FF2B5EF4-FFF2-40B4-BE49-F238E27FC236}">
                  <a16:creationId xmlns="" xmlns:a16="http://schemas.microsoft.com/office/drawing/2014/main" id="{14A87E59-E0D6-4F70-BD1A-B6CBF37F97D8}"/>
                </a:ext>
              </a:extLst>
            </p:cNvPr>
            <p:cNvSpPr/>
            <p:nvPr/>
          </p:nvSpPr>
          <p:spPr>
            <a:xfrm rot="5400000">
              <a:off x="2025594" y="526508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Rectangle 235">
              <a:extLst>
                <a:ext uri="{FF2B5EF4-FFF2-40B4-BE49-F238E27FC236}">
                  <a16:creationId xmlns="" xmlns:a16="http://schemas.microsoft.com/office/drawing/2014/main" id="{44D47FDF-A6D0-4CF2-96F4-065D84C82B71}"/>
                </a:ext>
              </a:extLst>
            </p:cNvPr>
            <p:cNvSpPr/>
            <p:nvPr/>
          </p:nvSpPr>
          <p:spPr>
            <a:xfrm rot="6300000">
              <a:off x="6326016" y="196525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Rectangle 236">
              <a:extLst>
                <a:ext uri="{FF2B5EF4-FFF2-40B4-BE49-F238E27FC236}">
                  <a16:creationId xmlns="" xmlns:a16="http://schemas.microsoft.com/office/drawing/2014/main" id="{CD27D940-9C57-4DE3-A9E9-921D349764F5}"/>
                </a:ext>
              </a:extLst>
            </p:cNvPr>
            <p:cNvSpPr/>
            <p:nvPr/>
          </p:nvSpPr>
          <p:spPr>
            <a:xfrm rot="6300000">
              <a:off x="1591164" y="469892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Rectangle 237">
              <a:extLst>
                <a:ext uri="{FF2B5EF4-FFF2-40B4-BE49-F238E27FC236}">
                  <a16:creationId xmlns="" xmlns:a16="http://schemas.microsoft.com/office/drawing/2014/main" id="{212E2680-0DD4-4E49-B786-C67F161B8886}"/>
                </a:ext>
              </a:extLst>
            </p:cNvPr>
            <p:cNvSpPr/>
            <p:nvPr/>
          </p:nvSpPr>
          <p:spPr>
            <a:xfrm rot="7200000">
              <a:off x="6599111" y="262456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Rectangle 238">
              <a:extLst>
                <a:ext uri="{FF2B5EF4-FFF2-40B4-BE49-F238E27FC236}">
                  <a16:creationId xmlns="" xmlns:a16="http://schemas.microsoft.com/office/drawing/2014/main" id="{65031E5C-62C9-447A-9112-E84F58E33A93}"/>
                </a:ext>
              </a:extLst>
            </p:cNvPr>
            <p:cNvSpPr/>
            <p:nvPr/>
          </p:nvSpPr>
          <p:spPr>
            <a:xfrm rot="7200000">
              <a:off x="1318069" y="403961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239">
              <a:extLst>
                <a:ext uri="{FF2B5EF4-FFF2-40B4-BE49-F238E27FC236}">
                  <a16:creationId xmlns="" xmlns:a16="http://schemas.microsoft.com/office/drawing/2014/main" id="{6B3AC251-82D6-48F7-8EB8-707B741D4E76}"/>
                </a:ext>
              </a:extLst>
            </p:cNvPr>
            <p:cNvSpPr/>
            <p:nvPr/>
          </p:nvSpPr>
          <p:spPr>
            <a:xfrm rot="8100000">
              <a:off x="6692259" y="3332094"/>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Rectangle 240">
              <a:extLst>
                <a:ext uri="{FF2B5EF4-FFF2-40B4-BE49-F238E27FC236}">
                  <a16:creationId xmlns="" xmlns:a16="http://schemas.microsoft.com/office/drawing/2014/main" id="{D4128711-175C-4244-A9EF-8B127CB753CA}"/>
                </a:ext>
              </a:extLst>
            </p:cNvPr>
            <p:cNvSpPr/>
            <p:nvPr/>
          </p:nvSpPr>
          <p:spPr>
            <a:xfrm rot="8100000">
              <a:off x="1224922" y="3332094"/>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ectangle 241">
              <a:extLst>
                <a:ext uri="{FF2B5EF4-FFF2-40B4-BE49-F238E27FC236}">
                  <a16:creationId xmlns="" xmlns:a16="http://schemas.microsoft.com/office/drawing/2014/main" id="{F35D5B03-D536-46FA-83D6-BCB763B4E497}"/>
                </a:ext>
              </a:extLst>
            </p:cNvPr>
            <p:cNvSpPr/>
            <p:nvPr/>
          </p:nvSpPr>
          <p:spPr>
            <a:xfrm rot="9000000">
              <a:off x="6599111" y="403961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3" name="Rectangle 242">
              <a:extLst>
                <a:ext uri="{FF2B5EF4-FFF2-40B4-BE49-F238E27FC236}">
                  <a16:creationId xmlns="" xmlns:a16="http://schemas.microsoft.com/office/drawing/2014/main" id="{9321ACC1-9DA7-4D8A-B4B2-8C5E2B572DF2}"/>
                </a:ext>
              </a:extLst>
            </p:cNvPr>
            <p:cNvSpPr/>
            <p:nvPr/>
          </p:nvSpPr>
          <p:spPr>
            <a:xfrm rot="9000000">
              <a:off x="1318069" y="262456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Rectangle 243">
              <a:extLst>
                <a:ext uri="{FF2B5EF4-FFF2-40B4-BE49-F238E27FC236}">
                  <a16:creationId xmlns="" xmlns:a16="http://schemas.microsoft.com/office/drawing/2014/main" id="{5C7133DB-87A9-4696-943D-960A6C22DF52}"/>
                </a:ext>
              </a:extLst>
            </p:cNvPr>
            <p:cNvSpPr/>
            <p:nvPr/>
          </p:nvSpPr>
          <p:spPr>
            <a:xfrm rot="9900000">
              <a:off x="6326016" y="469892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 name="Rectangle 244">
              <a:extLst>
                <a:ext uri="{FF2B5EF4-FFF2-40B4-BE49-F238E27FC236}">
                  <a16:creationId xmlns="" xmlns:a16="http://schemas.microsoft.com/office/drawing/2014/main" id="{9D3D35F2-728E-44CE-82C1-3D63B3724B37}"/>
                </a:ext>
              </a:extLst>
            </p:cNvPr>
            <p:cNvSpPr/>
            <p:nvPr/>
          </p:nvSpPr>
          <p:spPr>
            <a:xfrm rot="9900000">
              <a:off x="1591164" y="196525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Rectangle 245">
              <a:extLst>
                <a:ext uri="{FF2B5EF4-FFF2-40B4-BE49-F238E27FC236}">
                  <a16:creationId xmlns="" xmlns:a16="http://schemas.microsoft.com/office/drawing/2014/main" id="{094861C7-67D7-4BEE-AE4E-4802F3557ECA}"/>
                </a:ext>
              </a:extLst>
            </p:cNvPr>
            <p:cNvSpPr/>
            <p:nvPr/>
          </p:nvSpPr>
          <p:spPr>
            <a:xfrm rot="10800000">
              <a:off x="5891586" y="5265089"/>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Rectangle 246">
              <a:extLst>
                <a:ext uri="{FF2B5EF4-FFF2-40B4-BE49-F238E27FC236}">
                  <a16:creationId xmlns="" xmlns:a16="http://schemas.microsoft.com/office/drawing/2014/main" id="{CDE0FA65-6031-4935-BF3F-3715786A569A}"/>
                </a:ext>
              </a:extLst>
            </p:cNvPr>
            <p:cNvSpPr/>
            <p:nvPr/>
          </p:nvSpPr>
          <p:spPr>
            <a:xfrm rot="10800000">
              <a:off x="2025594" y="1399098"/>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Rectangle 247">
              <a:extLst>
                <a:ext uri="{FF2B5EF4-FFF2-40B4-BE49-F238E27FC236}">
                  <a16:creationId xmlns="" xmlns:a16="http://schemas.microsoft.com/office/drawing/2014/main" id="{94614F96-121C-4E98-8A46-E8E9ECB7F0E6}"/>
                </a:ext>
              </a:extLst>
            </p:cNvPr>
            <p:cNvSpPr/>
            <p:nvPr/>
          </p:nvSpPr>
          <p:spPr>
            <a:xfrm rot="11700000">
              <a:off x="5325424" y="5699520"/>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9" name="Rectangle 248">
              <a:extLst>
                <a:ext uri="{FF2B5EF4-FFF2-40B4-BE49-F238E27FC236}">
                  <a16:creationId xmlns="" xmlns:a16="http://schemas.microsoft.com/office/drawing/2014/main" id="{81E252CC-592F-4AD9-BFA2-98C296AD48EA}"/>
                </a:ext>
              </a:extLst>
            </p:cNvPr>
            <p:cNvSpPr/>
            <p:nvPr/>
          </p:nvSpPr>
          <p:spPr>
            <a:xfrm rot="11700000">
              <a:off x="2591756" y="964667"/>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249">
              <a:extLst>
                <a:ext uri="{FF2B5EF4-FFF2-40B4-BE49-F238E27FC236}">
                  <a16:creationId xmlns="" xmlns:a16="http://schemas.microsoft.com/office/drawing/2014/main" id="{6D87C2D7-598D-4FC3-BE54-3B125A5AE42C}"/>
                </a:ext>
              </a:extLst>
            </p:cNvPr>
            <p:cNvSpPr/>
            <p:nvPr/>
          </p:nvSpPr>
          <p:spPr>
            <a:xfrm rot="12600000">
              <a:off x="4666115" y="5972615"/>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Rectangle 250">
              <a:extLst>
                <a:ext uri="{FF2B5EF4-FFF2-40B4-BE49-F238E27FC236}">
                  <a16:creationId xmlns="" xmlns:a16="http://schemas.microsoft.com/office/drawing/2014/main" id="{09A34EE3-FEDF-4522-B450-610380076F74}"/>
                </a:ext>
              </a:extLst>
            </p:cNvPr>
            <p:cNvSpPr/>
            <p:nvPr/>
          </p:nvSpPr>
          <p:spPr>
            <a:xfrm rot="12600000">
              <a:off x="3251065" y="691572"/>
              <a:ext cx="173934" cy="17393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2" name="Oval 251">
            <a:extLst>
              <a:ext uri="{FF2B5EF4-FFF2-40B4-BE49-F238E27FC236}">
                <a16:creationId xmlns="" xmlns:a16="http://schemas.microsoft.com/office/drawing/2014/main" id="{665D199A-993D-4F00-86DB-C1C39F1C569A}"/>
              </a:ext>
            </a:extLst>
          </p:cNvPr>
          <p:cNvSpPr/>
          <p:nvPr/>
        </p:nvSpPr>
        <p:spPr>
          <a:xfrm>
            <a:off x="3064375" y="3664945"/>
            <a:ext cx="247970" cy="247970"/>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3" name="Picture 2" descr="C:\Users\User\Downloads\asn berakhlak (warn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66000" y="420009"/>
            <a:ext cx="22098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254" name="Picture 3" descr="C:\Users\User\Downloads\bangga melayani bangsa (warn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75800" y="539192"/>
            <a:ext cx="2242521" cy="431800"/>
          </a:xfrm>
          <a:prstGeom prst="rect">
            <a:avLst/>
          </a:prstGeom>
          <a:noFill/>
          <a:extLst>
            <a:ext uri="{909E8E84-426E-40DD-AFC4-6F175D3DCCD1}">
              <a14:hiddenFill xmlns:a14="http://schemas.microsoft.com/office/drawing/2010/main">
                <a:solidFill>
                  <a:srgbClr val="FFFFFF"/>
                </a:solidFill>
              </a14:hiddenFill>
            </a:ext>
          </a:extLst>
        </p:spPr>
      </p:pic>
      <p:pic>
        <p:nvPicPr>
          <p:cNvPr id="255" name="Picture 254">
            <a:extLst>
              <a:ext uri="{FF2B5EF4-FFF2-40B4-BE49-F238E27FC236}">
                <a16:creationId xmlns:a16="http://schemas.microsoft.com/office/drawing/2014/main" xmlns="" id="{5E9D2AC7-90FA-4A35-B3D1-F67A441AD0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39" y="293262"/>
            <a:ext cx="1016000" cy="762000"/>
          </a:xfrm>
          <a:prstGeom prst="rect">
            <a:avLst/>
          </a:prstGeom>
        </p:spPr>
      </p:pic>
      <p:sp>
        <p:nvSpPr>
          <p:cNvPr id="2" name="TextBox 1"/>
          <p:cNvSpPr txBox="1"/>
          <p:nvPr/>
        </p:nvSpPr>
        <p:spPr>
          <a:xfrm>
            <a:off x="999674" y="350579"/>
            <a:ext cx="5045345" cy="646331"/>
          </a:xfrm>
          <a:prstGeom prst="rect">
            <a:avLst/>
          </a:prstGeom>
          <a:solidFill>
            <a:srgbClr val="00B0F0"/>
          </a:solidFill>
        </p:spPr>
        <p:txBody>
          <a:bodyPr wrap="square" rtlCol="0">
            <a:spAutoFit/>
          </a:bodyPr>
          <a:lstStyle/>
          <a:p>
            <a:r>
              <a:rPr lang="en-US" b="1" dirty="0" smtClean="0">
                <a:solidFill>
                  <a:schemeClr val="bg1"/>
                </a:solidFill>
              </a:rPr>
              <a:t>BAGIAN ORGANISASI</a:t>
            </a:r>
          </a:p>
          <a:p>
            <a:r>
              <a:rPr lang="en-US" b="1" dirty="0" smtClean="0">
                <a:solidFill>
                  <a:schemeClr val="bg1"/>
                </a:solidFill>
              </a:rPr>
              <a:t>SEKRETARIAT DAERAH KABUPATEN MAGETAN</a:t>
            </a:r>
            <a:endParaRPr lang="en-US" b="1" dirty="0">
              <a:solidFill>
                <a:schemeClr val="bg1"/>
              </a:solidFill>
            </a:endParaRPr>
          </a:p>
        </p:txBody>
      </p:sp>
    </p:spTree>
    <p:extLst>
      <p:ext uri="{BB962C8B-B14F-4D97-AF65-F5344CB8AC3E}">
        <p14:creationId xmlns:p14="http://schemas.microsoft.com/office/powerpoint/2010/main" val="419359788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repeatCount="indefinite" fill="hold" nodeType="clickEffect">
                                  <p:stCondLst>
                                    <p:cond delay="0"/>
                                  </p:stCondLst>
                                  <p:childTnLst>
                                    <p:animRot by="21600000">
                                      <p:cBhvr>
                                        <p:cTn id="6" dur="40000" fill="hold"/>
                                        <p:tgtEl>
                                          <p:spTgt spid="65"/>
                                        </p:tgtEl>
                                        <p:attrNameLst>
                                          <p:attrName>r</p:attrName>
                                        </p:attrNameLst>
                                      </p:cBhvr>
                                    </p:animRot>
                                  </p:childTnLst>
                                </p:cTn>
                              </p:par>
                              <p:par>
                                <p:cTn id="7" presetID="8" presetClass="emph" presetSubtype="0" repeatCount="indefinite" fill="hold" nodeType="withEffect">
                                  <p:stCondLst>
                                    <p:cond delay="0"/>
                                  </p:stCondLst>
                                  <p:childTnLst>
                                    <p:animRot by="-21600000">
                                      <p:cBhvr>
                                        <p:cTn id="8" dur="42500" fill="hold"/>
                                        <p:tgtEl>
                                          <p:spTgt spid="92"/>
                                        </p:tgtEl>
                                        <p:attrNameLst>
                                          <p:attrName>r</p:attrName>
                                        </p:attrNameLst>
                                      </p:cBhvr>
                                    </p:animRot>
                                  </p:childTnLst>
                                </p:cTn>
                              </p:par>
                              <p:par>
                                <p:cTn id="9" presetID="8" presetClass="emph" presetSubtype="0" repeatCount="indefinite" fill="hold" nodeType="withEffect">
                                  <p:stCondLst>
                                    <p:cond delay="0"/>
                                  </p:stCondLst>
                                  <p:childTnLst>
                                    <p:animRot by="21600000">
                                      <p:cBhvr>
                                        <p:cTn id="10" dur="40000" fill="hold"/>
                                        <p:tgtEl>
                                          <p:spTgt spid="146"/>
                                        </p:tgtEl>
                                        <p:attrNameLst>
                                          <p:attrName>r</p:attrName>
                                        </p:attrNameLst>
                                      </p:cBhvr>
                                    </p:animRot>
                                  </p:childTnLst>
                                </p:cTn>
                              </p:par>
                              <p:par>
                                <p:cTn id="11" presetID="8" presetClass="emph" presetSubtype="0" repeatCount="indefinite" fill="hold" nodeType="withEffect">
                                  <p:stCondLst>
                                    <p:cond delay="0"/>
                                  </p:stCondLst>
                                  <p:childTnLst>
                                    <p:animRot by="-21600000">
                                      <p:cBhvr>
                                        <p:cTn id="12" dur="40000" fill="hold"/>
                                        <p:tgtEl>
                                          <p:spTgt spid="173"/>
                                        </p:tgtEl>
                                        <p:attrNameLst>
                                          <p:attrName>r</p:attrName>
                                        </p:attrNameLst>
                                      </p:cBhvr>
                                    </p:animRot>
                                  </p:childTnLst>
                                </p:cTn>
                              </p:par>
                              <p:par>
                                <p:cTn id="13" presetID="8" presetClass="emph" presetSubtype="0" repeatCount="indefinite" fill="hold" nodeType="withEffect">
                                  <p:stCondLst>
                                    <p:cond delay="0"/>
                                  </p:stCondLst>
                                  <p:childTnLst>
                                    <p:animRot by="21600000">
                                      <p:cBhvr>
                                        <p:cTn id="14" dur="40000" fill="hold"/>
                                        <p:tgtEl>
                                          <p:spTgt spid="2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 xmlns:a16="http://schemas.microsoft.com/office/drawing/2014/main" id="{E6706DEA-6FCD-40D2-A950-A03037AAC58B}"/>
              </a:ext>
            </a:extLst>
          </p:cNvPr>
          <p:cNvSpPr/>
          <p:nvPr/>
        </p:nvSpPr>
        <p:spPr>
          <a:xfrm>
            <a:off x="3492824" y="-11431"/>
            <a:ext cx="5419403" cy="6869431"/>
          </a:xfrm>
          <a:prstGeom prst="rect">
            <a:avLst/>
          </a:prstGeom>
          <a:solidFill>
            <a:schemeClr val="accent5">
              <a:lumMod val="40000"/>
              <a:lumOff val="60000"/>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white"/>
              </a:solidFill>
              <a:effectLst/>
              <a:uLnTx/>
              <a:uFillTx/>
              <a:latin typeface="Calibri"/>
              <a:ea typeface="+mn-ea"/>
              <a:cs typeface="+mn-cs"/>
            </a:endParaRPr>
          </a:p>
        </p:txBody>
      </p:sp>
      <p:sp>
        <p:nvSpPr>
          <p:cNvPr id="12" name="Text Box 11"/>
          <p:cNvSpPr txBox="1"/>
          <p:nvPr/>
        </p:nvSpPr>
        <p:spPr>
          <a:xfrm>
            <a:off x="7618741" y="2"/>
            <a:ext cx="4573271" cy="523192"/>
          </a:xfrm>
          <a:prstGeom prst="rect">
            <a:avLst/>
          </a:prstGeom>
          <a:solidFill>
            <a:srgbClr val="00B0F0"/>
          </a:solidFill>
        </p:spPr>
        <p:txBody>
          <a:bodyPr wrap="square" lIns="91401" tIns="45706" rIns="91401" bIns="45706" rtlCol="0">
            <a:spAutoFit/>
          </a:bodyPr>
          <a:lstStyle/>
          <a:p>
            <a:pPr algn="ctr" defTabSz="913982"/>
            <a:r>
              <a:rPr lang="en-US" altLang="en-US" sz="2800" b="1" dirty="0">
                <a:solidFill>
                  <a:prstClr val="white"/>
                </a:solidFill>
              </a:rPr>
              <a:t>TAHAPAN </a:t>
            </a:r>
            <a:r>
              <a:rPr lang="id-ID" altLang="en-US" sz="2800" b="1" dirty="0">
                <a:solidFill>
                  <a:prstClr val="white"/>
                </a:solidFill>
              </a:rPr>
              <a:t>EVALUASI</a:t>
            </a:r>
          </a:p>
        </p:txBody>
      </p:sp>
      <p:sp>
        <p:nvSpPr>
          <p:cNvPr id="7" name="Rectangle 6">
            <a:extLst>
              <a:ext uri="{FF2B5EF4-FFF2-40B4-BE49-F238E27FC236}">
                <a16:creationId xmlns="" xmlns:a16="http://schemas.microsoft.com/office/drawing/2014/main" id="{64D2BBE9-BABC-43D1-A1BD-A34275D3FF1C}"/>
              </a:ext>
            </a:extLst>
          </p:cNvPr>
          <p:cNvSpPr/>
          <p:nvPr/>
        </p:nvSpPr>
        <p:spPr>
          <a:xfrm>
            <a:off x="15" y="14"/>
            <a:ext cx="3493135" cy="6869431"/>
          </a:xfrm>
          <a:prstGeom prst="rect">
            <a:avLst/>
          </a:prstGeom>
          <a:solidFill>
            <a:srgbClr val="E2F0D9">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white"/>
              </a:solidFill>
              <a:effectLst/>
              <a:uLnTx/>
              <a:uFillTx/>
              <a:latin typeface="Calibri"/>
              <a:ea typeface="+mn-ea"/>
              <a:cs typeface="+mn-cs"/>
            </a:endParaRPr>
          </a:p>
        </p:txBody>
      </p:sp>
      <p:sp>
        <p:nvSpPr>
          <p:cNvPr id="9" name="Text Box 8">
            <a:extLst>
              <a:ext uri="{FF2B5EF4-FFF2-40B4-BE49-F238E27FC236}">
                <a16:creationId xmlns="" xmlns:a16="http://schemas.microsoft.com/office/drawing/2014/main" id="{207FBA85-9F00-4B49-9410-712877C6E003}"/>
              </a:ext>
            </a:extLst>
          </p:cNvPr>
          <p:cNvSpPr txBox="1"/>
          <p:nvPr/>
        </p:nvSpPr>
        <p:spPr>
          <a:xfrm>
            <a:off x="294019" y="772164"/>
            <a:ext cx="2749551" cy="509709"/>
          </a:xfrm>
          <a:prstGeom prst="roundRect">
            <a:avLst/>
          </a:prstGeom>
          <a:solidFill>
            <a:srgbClr val="FF0000"/>
          </a:solidFill>
          <a:ln>
            <a:solidFill>
              <a:schemeClr val="bg1"/>
            </a:solidFill>
          </a:ln>
          <a:effectLst>
            <a:outerShdw blurRad="127000" dist="139700" dir="2700000" algn="tl" rotWithShape="0">
              <a:prstClr val="black">
                <a:alpha val="40000"/>
              </a:prstClr>
            </a:outerShdw>
          </a:effectLst>
        </p:spPr>
        <p:txBody>
          <a:bodyPr wrap="square" lIns="91401" tIns="45706" rIns="91401" bIns="45706"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2400" b="1" i="0" u="none" strike="noStrike" kern="1200" cap="none" spc="0" normalizeH="0" baseline="0" noProof="0">
                <a:ln>
                  <a:noFill/>
                </a:ln>
                <a:solidFill>
                  <a:prstClr val="white"/>
                </a:solidFill>
                <a:effectLst/>
                <a:uLnTx/>
                <a:uFillTx/>
                <a:latin typeface="Calibri"/>
                <a:ea typeface="+mn-ea"/>
                <a:cs typeface="+mn-cs"/>
              </a:rPr>
              <a:t>Persiapan</a:t>
            </a:r>
          </a:p>
        </p:txBody>
      </p:sp>
      <p:sp>
        <p:nvSpPr>
          <p:cNvPr id="10" name="Text Box 2">
            <a:extLst>
              <a:ext uri="{FF2B5EF4-FFF2-40B4-BE49-F238E27FC236}">
                <a16:creationId xmlns="" xmlns:a16="http://schemas.microsoft.com/office/drawing/2014/main" id="{F0FF3593-4A70-4AB2-9140-55D73B76E01B}"/>
              </a:ext>
            </a:extLst>
          </p:cNvPr>
          <p:cNvSpPr txBox="1"/>
          <p:nvPr/>
        </p:nvSpPr>
        <p:spPr>
          <a:xfrm>
            <a:off x="373043" y="4854023"/>
            <a:ext cx="2749551" cy="460375"/>
          </a:xfrm>
          <a:prstGeom prst="rect">
            <a:avLst/>
          </a:prstGeom>
          <a:solidFill>
            <a:srgbClr val="FF0000"/>
          </a:solidFill>
          <a:ln>
            <a:solidFill>
              <a:schemeClr val="bg1"/>
            </a:solidFill>
          </a:ln>
          <a:effectLst>
            <a:outerShdw blurRad="127000" dist="139700" dir="2700000" algn="tl" rotWithShape="0">
              <a:prstClr val="black">
                <a:alpha val="40000"/>
              </a:prstClr>
            </a:outerShdw>
          </a:effectLst>
        </p:spPr>
        <p:txBody>
          <a:bodyPr wrap="square" lIns="91401" tIns="45706" rIns="91401" bIns="45706"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2400" b="1" i="0" u="none" strike="noStrike" kern="1200" cap="none" spc="0" normalizeH="0" baseline="0" noProof="0" dirty="0">
                <a:ln>
                  <a:noFill/>
                </a:ln>
                <a:solidFill>
                  <a:prstClr val="white"/>
                </a:solidFill>
                <a:effectLst/>
                <a:uLnTx/>
                <a:uFillTx/>
                <a:latin typeface="Calibri"/>
                <a:ea typeface="+mn-ea"/>
                <a:cs typeface="+mn-cs"/>
                <a:sym typeface="+mn-ea"/>
              </a:rPr>
              <a:t>Pengumpulan Data</a:t>
            </a:r>
          </a:p>
        </p:txBody>
      </p:sp>
      <p:sp>
        <p:nvSpPr>
          <p:cNvPr id="11" name="Text Box 3">
            <a:extLst>
              <a:ext uri="{FF2B5EF4-FFF2-40B4-BE49-F238E27FC236}">
                <a16:creationId xmlns="" xmlns:a16="http://schemas.microsoft.com/office/drawing/2014/main" id="{3BB202F1-4F1A-4B3F-AE23-1F09822BFDE2}"/>
              </a:ext>
            </a:extLst>
          </p:cNvPr>
          <p:cNvSpPr txBox="1"/>
          <p:nvPr/>
        </p:nvSpPr>
        <p:spPr>
          <a:xfrm>
            <a:off x="3493136" y="772173"/>
            <a:ext cx="5207000" cy="460375"/>
          </a:xfrm>
          <a:prstGeom prst="rect">
            <a:avLst/>
          </a:prstGeom>
          <a:solidFill>
            <a:srgbClr val="FF0000"/>
          </a:solidFill>
          <a:ln>
            <a:solidFill>
              <a:schemeClr val="bg1"/>
            </a:solidFill>
          </a:ln>
          <a:effectLst>
            <a:outerShdw blurRad="127000" dist="139700" dir="2700000" algn="tl" rotWithShape="0">
              <a:prstClr val="black">
                <a:alpha val="40000"/>
              </a:prstClr>
            </a:outerShdw>
          </a:effectLst>
        </p:spPr>
        <p:txBody>
          <a:bodyPr wrap="square" lIns="91401" tIns="45706" rIns="91401" bIns="45706"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2400" b="1" i="0" u="none" strike="noStrike" kern="1200" cap="none" spc="0" normalizeH="0" baseline="0" noProof="0">
                <a:ln>
                  <a:noFill/>
                </a:ln>
                <a:solidFill>
                  <a:prstClr val="white"/>
                </a:solidFill>
                <a:effectLst/>
                <a:uLnTx/>
                <a:uFillTx/>
                <a:latin typeface="Calibri"/>
                <a:ea typeface="+mn-ea"/>
                <a:cs typeface="+mn-cs"/>
                <a:sym typeface="+mn-ea"/>
              </a:rPr>
              <a:t>Analisis Data</a:t>
            </a:r>
          </a:p>
        </p:txBody>
      </p:sp>
      <p:sp>
        <p:nvSpPr>
          <p:cNvPr id="13" name="Text Box 6">
            <a:extLst>
              <a:ext uri="{FF2B5EF4-FFF2-40B4-BE49-F238E27FC236}">
                <a16:creationId xmlns="" xmlns:a16="http://schemas.microsoft.com/office/drawing/2014/main" id="{521D9EFD-3396-44D0-944A-3E4DE2B0BA97}"/>
              </a:ext>
            </a:extLst>
          </p:cNvPr>
          <p:cNvSpPr txBox="1"/>
          <p:nvPr/>
        </p:nvSpPr>
        <p:spPr>
          <a:xfrm>
            <a:off x="294005" y="1313181"/>
            <a:ext cx="3271520" cy="3600984"/>
          </a:xfrm>
          <a:prstGeom prst="rect">
            <a:avLst/>
          </a:prstGeom>
          <a:noFill/>
        </p:spPr>
        <p:txBody>
          <a:bodyPr wrap="square" lIns="91401" tIns="45706" rIns="91401" bIns="45706" rtlCol="0" anchor="t">
            <a:spAutoFit/>
          </a:bodyPr>
          <a:lstStyle/>
          <a:p>
            <a:pPr marL="285624" marR="0" lvl="0" indent="-285624"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1900" b="0" i="0" u="none" strike="noStrike" kern="1200" cap="none" spc="0" normalizeH="0" baseline="0" dirty="0" smtClean="0">
                <a:ln>
                  <a:noFill/>
                </a:ln>
                <a:solidFill>
                  <a:prstClr val="black"/>
                </a:solidFill>
                <a:effectLst/>
                <a:uLnTx/>
                <a:uFillTx/>
                <a:latin typeface="Calibri"/>
                <a:ea typeface="+mn-ea"/>
                <a:cs typeface="+mn-cs"/>
              </a:rPr>
              <a:t>penetapan tim pelaksana evaluasi</a:t>
            </a:r>
          </a:p>
          <a:p>
            <a:pPr marL="285624" marR="0" lvl="0" indent="-285624"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1900" b="0" i="0" u="none" strike="noStrike" kern="1200" cap="none" spc="0" normalizeH="0" baseline="0" dirty="0" smtClean="0">
                <a:ln>
                  <a:noFill/>
                </a:ln>
                <a:solidFill>
                  <a:prstClr val="black"/>
                </a:solidFill>
                <a:effectLst/>
                <a:uLnTx/>
                <a:uFillTx/>
                <a:latin typeface="Calibri"/>
                <a:ea typeface="+mn-ea"/>
                <a:cs typeface="+mn-cs"/>
              </a:rPr>
              <a:t>Anggota tim harus memiliki wawasan memadai </a:t>
            </a:r>
            <a:r>
              <a:rPr kumimoji="0" lang="id-ID" altLang="en-US" sz="1900" b="0" i="0" u="none" strike="noStrike" kern="1200" cap="none" spc="0" normalizeH="0" baseline="0" dirty="0" smtClean="0">
                <a:ln>
                  <a:noFill/>
                </a:ln>
                <a:solidFill>
                  <a:prstClr val="black"/>
                </a:solidFill>
                <a:effectLst/>
                <a:uLnTx/>
                <a:uFillTx/>
                <a:latin typeface="Calibri"/>
                <a:ea typeface="+mn-ea"/>
                <a:cs typeface="+mn-cs"/>
              </a:rPr>
              <a:t>dan kemampuan analisis </a:t>
            </a:r>
            <a:r>
              <a:rPr kumimoji="0" lang="id-ID" sz="1900" b="0" i="0" u="none" strike="noStrike" kern="1200" cap="none" spc="0" normalizeH="0" baseline="0" dirty="0" smtClean="0">
                <a:ln>
                  <a:noFill/>
                </a:ln>
                <a:solidFill>
                  <a:prstClr val="black"/>
                </a:solidFill>
                <a:effectLst/>
                <a:uLnTx/>
                <a:uFillTx/>
                <a:latin typeface="Calibri"/>
                <a:ea typeface="+mn-ea"/>
                <a:cs typeface="+mn-cs"/>
                <a:sym typeface="+mn-ea"/>
              </a:rPr>
              <a:t>organisasi secara tajam, komprehensif, dan sistematis.</a:t>
            </a:r>
          </a:p>
          <a:p>
            <a:pPr marL="285624" marR="0" lvl="0" indent="-285624"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altLang="en-US" sz="1900" b="0" i="0" u="none" strike="noStrike" kern="1200" cap="none" spc="0" normalizeH="0" baseline="0" dirty="0" smtClean="0">
                <a:ln>
                  <a:noFill/>
                </a:ln>
                <a:solidFill>
                  <a:prstClr val="black"/>
                </a:solidFill>
                <a:effectLst/>
                <a:uLnTx/>
                <a:uFillTx/>
                <a:latin typeface="Calibri"/>
                <a:ea typeface="+mn-ea"/>
                <a:cs typeface="+mn-cs"/>
              </a:rPr>
              <a:t>Jumlah anggota Tim Evaluasi Kelembagaan disesuaikan dengan kondisi masing-masing organisasi</a:t>
            </a:r>
            <a:endParaRPr kumimoji="0" lang="id-ID" sz="1900" b="0" i="0" u="none" strike="noStrike" kern="1200" cap="none" spc="0" normalizeH="0" baseline="0" dirty="0">
              <a:ln>
                <a:noFill/>
              </a:ln>
              <a:solidFill>
                <a:prstClr val="black"/>
              </a:solidFill>
              <a:effectLst/>
              <a:uLnTx/>
              <a:uFillTx/>
              <a:latin typeface="Calibri"/>
              <a:ea typeface="+mn-ea"/>
              <a:cs typeface="+mn-cs"/>
            </a:endParaRPr>
          </a:p>
        </p:txBody>
      </p:sp>
      <p:sp>
        <p:nvSpPr>
          <p:cNvPr id="14" name="Text Box 7">
            <a:extLst>
              <a:ext uri="{FF2B5EF4-FFF2-40B4-BE49-F238E27FC236}">
                <a16:creationId xmlns="" xmlns:a16="http://schemas.microsoft.com/office/drawing/2014/main" id="{312694C2-8037-4167-A1D9-15C9ABA0D69C}"/>
              </a:ext>
            </a:extLst>
          </p:cNvPr>
          <p:cNvSpPr txBox="1"/>
          <p:nvPr/>
        </p:nvSpPr>
        <p:spPr>
          <a:xfrm>
            <a:off x="226275" y="5421703"/>
            <a:ext cx="3270885" cy="677107"/>
          </a:xfrm>
          <a:prstGeom prst="rect">
            <a:avLst/>
          </a:prstGeom>
          <a:noFill/>
        </p:spPr>
        <p:txBody>
          <a:bodyPr wrap="square" lIns="91401" tIns="45706" rIns="91401" bIns="45706" rtlCol="0" anchor="t">
            <a:spAutoFit/>
          </a:bodyPr>
          <a:lstStyle/>
          <a:p>
            <a:pPr marL="285624" marR="0" lvl="0" indent="-285624"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1900" b="0" i="0" u="none" strike="noStrike" kern="1200" cap="none" spc="0" normalizeH="0" baseline="0" dirty="0" smtClean="0">
                <a:ln>
                  <a:noFill/>
                </a:ln>
                <a:solidFill>
                  <a:prstClr val="black"/>
                </a:solidFill>
                <a:effectLst/>
                <a:uLnTx/>
                <a:uFillTx/>
                <a:latin typeface="Calibri"/>
                <a:ea typeface="+mn-ea"/>
                <a:cs typeface="+mn-cs"/>
              </a:rPr>
              <a:t>penyebaran kuesioner  </a:t>
            </a:r>
            <a:r>
              <a:rPr kumimoji="0" lang="id-ID" altLang="en-US" sz="1900" b="0" i="0" u="none" strike="noStrike" kern="1200" cap="none" spc="0" normalizeH="0" baseline="0" dirty="0" smtClean="0">
                <a:ln>
                  <a:noFill/>
                </a:ln>
                <a:solidFill>
                  <a:prstClr val="black"/>
                </a:solidFill>
                <a:effectLst/>
                <a:uLnTx/>
                <a:uFillTx/>
                <a:latin typeface="Calibri"/>
                <a:ea typeface="+mn-ea"/>
                <a:cs typeface="+mn-cs"/>
              </a:rPr>
              <a:t>(hardcopy, softcopy, online)</a:t>
            </a:r>
            <a:endParaRPr kumimoji="0" lang="id-ID" altLang="en-US" sz="1900" b="0" i="0" u="none" strike="noStrike" kern="1200" cap="none" spc="0" normalizeH="0" baseline="0" dirty="0">
              <a:ln>
                <a:noFill/>
              </a:ln>
              <a:solidFill>
                <a:prstClr val="black"/>
              </a:solidFill>
              <a:effectLst/>
              <a:uLnTx/>
              <a:uFillTx/>
              <a:latin typeface="Calibri"/>
              <a:ea typeface="+mn-ea"/>
              <a:cs typeface="+mn-cs"/>
            </a:endParaRPr>
          </a:p>
        </p:txBody>
      </p:sp>
      <p:sp>
        <p:nvSpPr>
          <p:cNvPr id="15" name="Text Box 9">
            <a:extLst>
              <a:ext uri="{FF2B5EF4-FFF2-40B4-BE49-F238E27FC236}">
                <a16:creationId xmlns="" xmlns:a16="http://schemas.microsoft.com/office/drawing/2014/main" id="{C152F87B-F17D-4F6C-A04D-394F800CA384}"/>
              </a:ext>
            </a:extLst>
          </p:cNvPr>
          <p:cNvSpPr txBox="1"/>
          <p:nvPr/>
        </p:nvSpPr>
        <p:spPr>
          <a:xfrm>
            <a:off x="3493149" y="1388745"/>
            <a:ext cx="2912111" cy="3016206"/>
          </a:xfrm>
          <a:prstGeom prst="rect">
            <a:avLst/>
          </a:prstGeom>
          <a:noFill/>
        </p:spPr>
        <p:txBody>
          <a:bodyPr wrap="square" lIns="91401" tIns="45706" rIns="91401" bIns="45706" rtlCol="0" anchor="t">
            <a:spAutoFit/>
          </a:bodyPr>
          <a:lstStyle/>
          <a:p>
            <a:pPr marL="285624" marR="0" lvl="0" indent="-285624"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1900" b="0" i="0" u="none" strike="noStrike" kern="1200" cap="none" spc="0" normalizeH="0" baseline="0" dirty="0" smtClean="0">
                <a:ln>
                  <a:noFill/>
                </a:ln>
                <a:solidFill>
                  <a:prstClr val="black"/>
                </a:solidFill>
                <a:effectLst/>
                <a:uLnTx/>
                <a:uFillTx/>
                <a:latin typeface="Calibri"/>
                <a:ea typeface="+mn-ea"/>
                <a:cs typeface="+mn-cs"/>
              </a:rPr>
              <a:t>menilai isi kuesioner  </a:t>
            </a:r>
            <a:r>
              <a:rPr kumimoji="0" lang="id-ID" altLang="en-US" sz="1900" b="0" i="0" u="none" strike="noStrike" kern="1200" cap="none" spc="0" normalizeH="0" baseline="0" dirty="0" smtClean="0">
                <a:ln>
                  <a:noFill/>
                </a:ln>
                <a:solidFill>
                  <a:prstClr val="black"/>
                </a:solidFill>
                <a:effectLst/>
                <a:uLnTx/>
                <a:uFillTx/>
                <a:latin typeface="Calibri"/>
                <a:ea typeface="+mn-ea"/>
                <a:cs typeface="+mn-cs"/>
              </a:rPr>
              <a:t>(66 pertanyaan) </a:t>
            </a:r>
            <a:r>
              <a:rPr kumimoji="0" lang="id-ID" sz="1900" b="0" i="0" u="none" strike="noStrike" kern="1200" cap="none" spc="0" normalizeH="0" baseline="0" dirty="0" smtClean="0">
                <a:ln>
                  <a:noFill/>
                </a:ln>
                <a:solidFill>
                  <a:prstClr val="black"/>
                </a:solidFill>
                <a:effectLst/>
                <a:uLnTx/>
                <a:uFillTx/>
                <a:latin typeface="Calibri"/>
                <a:ea typeface="+mn-ea"/>
                <a:cs typeface="+mn-cs"/>
              </a:rPr>
              <a:t>dengan </a:t>
            </a:r>
            <a:r>
              <a:rPr kumimoji="0" lang="id-ID" sz="1900" b="1" i="0" u="none" strike="noStrike" kern="1200" cap="none" spc="0" normalizeH="0" baseline="0" dirty="0" smtClean="0">
                <a:ln>
                  <a:noFill/>
                </a:ln>
                <a:solidFill>
                  <a:prstClr val="black"/>
                </a:solidFill>
                <a:effectLst/>
                <a:uLnTx/>
                <a:uFillTx/>
                <a:latin typeface="Calibri"/>
                <a:ea typeface="+mn-ea"/>
                <a:cs typeface="+mn-cs"/>
              </a:rPr>
              <a:t>pembobotan</a:t>
            </a:r>
          </a:p>
          <a:p>
            <a:pPr marL="285624" marR="0" lvl="0" indent="-285624"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1900" b="0" i="0" u="none" strike="noStrike" kern="1200" cap="none" spc="0" normalizeH="0" baseline="0" dirty="0" smtClean="0">
                <a:ln>
                  <a:noFill/>
                </a:ln>
                <a:solidFill>
                  <a:prstClr val="black"/>
                </a:solidFill>
                <a:effectLst/>
                <a:uLnTx/>
                <a:uFillTx/>
                <a:latin typeface="Calibri"/>
                <a:ea typeface="+mn-ea"/>
                <a:cs typeface="+mn-cs"/>
              </a:rPr>
              <a:t>melakukan analisis terhadap jawaban dari </a:t>
            </a:r>
            <a:r>
              <a:rPr kumimoji="0" lang="id-ID" sz="1900" b="1" i="0" u="none" strike="noStrike" kern="1200" cap="none" spc="0" normalizeH="0" baseline="0" dirty="0" smtClean="0">
                <a:ln>
                  <a:noFill/>
                </a:ln>
                <a:solidFill>
                  <a:prstClr val="black"/>
                </a:solidFill>
                <a:effectLst/>
                <a:uLnTx/>
                <a:uFillTx/>
                <a:latin typeface="Calibri"/>
                <a:ea typeface="+mn-ea"/>
                <a:cs typeface="+mn-cs"/>
              </a:rPr>
              <a:t>pertanyaan terbuka </a:t>
            </a:r>
            <a:r>
              <a:rPr kumimoji="0" lang="id-ID" sz="1900" b="0" i="0" u="none" strike="noStrike" kern="1200" cap="none" spc="0" normalizeH="0" baseline="0" dirty="0" smtClean="0">
                <a:ln>
                  <a:noFill/>
                </a:ln>
                <a:solidFill>
                  <a:prstClr val="black"/>
                </a:solidFill>
                <a:effectLst/>
                <a:uLnTx/>
                <a:uFillTx/>
                <a:latin typeface="Calibri"/>
                <a:ea typeface="+mn-ea"/>
                <a:cs typeface="+mn-cs"/>
              </a:rPr>
              <a:t>sebagai pembanding dari hasil jawaban terhadap kuesioner </a:t>
            </a:r>
            <a:r>
              <a:rPr kumimoji="0" lang="id-ID" altLang="en-US" sz="1900" b="0" i="0" u="none" strike="noStrike" kern="1200" cap="none" spc="0" normalizeH="0" baseline="0" dirty="0" smtClean="0">
                <a:ln>
                  <a:noFill/>
                </a:ln>
                <a:solidFill>
                  <a:prstClr val="black"/>
                </a:solidFill>
                <a:effectLst/>
                <a:uLnTx/>
                <a:uFillTx/>
                <a:latin typeface="Calibri"/>
                <a:ea typeface="+mn-ea"/>
                <a:cs typeface="+mn-cs"/>
              </a:rPr>
              <a:t>(tim verifikasi)</a:t>
            </a:r>
            <a:endParaRPr kumimoji="0" lang="id-ID" altLang="en-US" sz="1900" b="0" i="0" u="none" strike="noStrike" kern="1200" cap="none" spc="0" normalizeH="0" baseline="0" dirty="0">
              <a:ln>
                <a:noFill/>
              </a:ln>
              <a:solidFill>
                <a:prstClr val="black"/>
              </a:solidFill>
              <a:effectLst/>
              <a:uLnTx/>
              <a:uFillTx/>
              <a:latin typeface="Calibri"/>
              <a:ea typeface="+mn-ea"/>
              <a:cs typeface="+mn-cs"/>
            </a:endParaRPr>
          </a:p>
        </p:txBody>
      </p:sp>
      <p:sp>
        <p:nvSpPr>
          <p:cNvPr id="16" name="Text Box 21">
            <a:extLst>
              <a:ext uri="{FF2B5EF4-FFF2-40B4-BE49-F238E27FC236}">
                <a16:creationId xmlns="" xmlns:a16="http://schemas.microsoft.com/office/drawing/2014/main" id="{02D324AF-D54D-4EE4-9BBD-25DA20FD5BCE}"/>
              </a:ext>
            </a:extLst>
          </p:cNvPr>
          <p:cNvSpPr txBox="1"/>
          <p:nvPr/>
        </p:nvSpPr>
        <p:spPr>
          <a:xfrm>
            <a:off x="6405891" y="1388752"/>
            <a:ext cx="2625082" cy="2431407"/>
          </a:xfrm>
          <a:prstGeom prst="rect">
            <a:avLst/>
          </a:prstGeom>
          <a:noFill/>
        </p:spPr>
        <p:txBody>
          <a:bodyPr wrap="square" lIns="91401" tIns="45706" rIns="91401" bIns="45706" rtlCol="0" anchor="t">
            <a:spAutoFit/>
          </a:bodyPr>
          <a:lstStyle/>
          <a:p>
            <a:pPr marL="285624" marR="0" lvl="0" indent="-285624"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1900" b="0" i="0" u="none" strike="noStrike" kern="1200" cap="none" spc="0" normalizeH="0" baseline="0" dirty="0" smtClean="0">
                <a:ln>
                  <a:noFill/>
                </a:ln>
                <a:solidFill>
                  <a:prstClr val="black"/>
                </a:solidFill>
                <a:effectLst/>
                <a:uLnTx/>
                <a:uFillTx/>
                <a:latin typeface="Calibri"/>
                <a:ea typeface="+mn-ea"/>
                <a:cs typeface="+mn-cs"/>
              </a:rPr>
              <a:t>4 (empat) opsi jawaban berdasarkan skala Likert dengan nilai (skor) dari 1 sampai 4</a:t>
            </a:r>
          </a:p>
          <a:p>
            <a:pPr marL="285624" marR="0" lvl="0" indent="-285624"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1900" b="0" i="0" u="none" strike="noStrike" kern="1200" cap="none" spc="0" normalizeH="0" baseline="0" dirty="0" smtClean="0">
                <a:ln>
                  <a:noFill/>
                </a:ln>
                <a:solidFill>
                  <a:prstClr val="black"/>
                </a:solidFill>
                <a:effectLst/>
                <a:uLnTx/>
                <a:uFillTx/>
                <a:latin typeface="Calibri"/>
                <a:ea typeface="+mn-ea"/>
                <a:cs typeface="+mn-cs"/>
              </a:rPr>
              <a:t>besaran bobot untuk masing-masing dimensi</a:t>
            </a:r>
            <a:endParaRPr kumimoji="0" lang="id-ID" sz="1900" b="0" i="0" u="none" strike="noStrike" kern="1200" cap="none" spc="0" normalizeH="0" baseline="0" dirty="0">
              <a:ln>
                <a:noFill/>
              </a:ln>
              <a:solidFill>
                <a:prstClr val="black"/>
              </a:solidFill>
              <a:effectLst/>
              <a:uLnTx/>
              <a:uFillTx/>
              <a:latin typeface="Calibri"/>
              <a:ea typeface="+mn-ea"/>
              <a:cs typeface="+mn-cs"/>
            </a:endParaRPr>
          </a:p>
        </p:txBody>
      </p:sp>
      <p:sp>
        <p:nvSpPr>
          <p:cNvPr id="17" name="Text Box 36">
            <a:extLst>
              <a:ext uri="{FF2B5EF4-FFF2-40B4-BE49-F238E27FC236}">
                <a16:creationId xmlns="" xmlns:a16="http://schemas.microsoft.com/office/drawing/2014/main" id="{21467EB5-FECB-4F02-BD18-A4FDFE93377A}"/>
              </a:ext>
            </a:extLst>
          </p:cNvPr>
          <p:cNvSpPr txBox="1"/>
          <p:nvPr/>
        </p:nvSpPr>
        <p:spPr>
          <a:xfrm>
            <a:off x="9302118" y="772173"/>
            <a:ext cx="2488565" cy="460375"/>
          </a:xfrm>
          <a:prstGeom prst="rect">
            <a:avLst/>
          </a:prstGeom>
          <a:solidFill>
            <a:srgbClr val="FF0000"/>
          </a:solidFill>
          <a:ln>
            <a:solidFill>
              <a:schemeClr val="bg1"/>
            </a:solidFill>
          </a:ln>
          <a:effectLst>
            <a:outerShdw blurRad="127000" dist="139700" dir="2700000" algn="tl" rotWithShape="0">
              <a:prstClr val="black">
                <a:alpha val="40000"/>
              </a:prstClr>
            </a:outerShdw>
          </a:effectLst>
        </p:spPr>
        <p:txBody>
          <a:bodyPr wrap="square" lIns="91401" tIns="45706" rIns="91401" bIns="45706"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2400" b="1" i="0" u="none" strike="noStrike" kern="1200" cap="none" spc="0" normalizeH="0" baseline="0" noProof="0">
                <a:ln>
                  <a:noFill/>
                </a:ln>
                <a:solidFill>
                  <a:prstClr val="white"/>
                </a:solidFill>
                <a:effectLst/>
                <a:uLnTx/>
                <a:uFillTx/>
                <a:latin typeface="Calibri"/>
                <a:ea typeface="+mn-ea"/>
                <a:cs typeface="+mn-cs"/>
                <a:sym typeface="+mn-ea"/>
              </a:rPr>
              <a:t>Laporan Evaluasi</a:t>
            </a:r>
          </a:p>
        </p:txBody>
      </p:sp>
      <p:sp>
        <p:nvSpPr>
          <p:cNvPr id="18" name="Text Box 37">
            <a:extLst>
              <a:ext uri="{FF2B5EF4-FFF2-40B4-BE49-F238E27FC236}">
                <a16:creationId xmlns="" xmlns:a16="http://schemas.microsoft.com/office/drawing/2014/main" id="{F144F292-A7DD-49A2-9923-98CFEE5C0429}"/>
              </a:ext>
            </a:extLst>
          </p:cNvPr>
          <p:cNvSpPr txBox="1"/>
          <p:nvPr/>
        </p:nvSpPr>
        <p:spPr>
          <a:xfrm>
            <a:off x="9140191" y="1388754"/>
            <a:ext cx="2540000" cy="969495"/>
          </a:xfrm>
          <a:prstGeom prst="rect">
            <a:avLst/>
          </a:prstGeom>
          <a:noFill/>
        </p:spPr>
        <p:txBody>
          <a:bodyPr wrap="square" lIns="91401" tIns="45706" rIns="91401" bIns="45706" rtlCol="0" anchor="t">
            <a:spAutoFit/>
          </a:bodyPr>
          <a:lstStyle/>
          <a:p>
            <a:pPr marL="285624" marR="0" lvl="0" indent="-285624"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altLang="en-US" sz="1900" b="0" i="0" u="none" strike="noStrike" kern="1200" cap="none" spc="0" normalizeH="0" baseline="0" noProof="0" dirty="0">
                <a:ln>
                  <a:noFill/>
                </a:ln>
                <a:solidFill>
                  <a:prstClr val="black"/>
                </a:solidFill>
                <a:effectLst/>
                <a:uLnTx/>
                <a:uFillTx/>
                <a:latin typeface="Calibri"/>
                <a:ea typeface="+mn-ea"/>
                <a:cs typeface="+mn-cs"/>
              </a:rPr>
              <a:t>Pendahuluan</a:t>
            </a:r>
          </a:p>
          <a:p>
            <a:pPr marL="285624" marR="0" lvl="0" indent="-285624"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altLang="en-US" sz="1900" b="0" i="0" u="none" strike="noStrike" kern="1200" cap="none" spc="0" normalizeH="0" baseline="0" noProof="0" dirty="0">
                <a:ln>
                  <a:noFill/>
                </a:ln>
                <a:solidFill>
                  <a:prstClr val="black"/>
                </a:solidFill>
                <a:effectLst/>
                <a:uLnTx/>
                <a:uFillTx/>
                <a:latin typeface="Calibri"/>
                <a:ea typeface="+mn-ea"/>
                <a:cs typeface="+mn-cs"/>
              </a:rPr>
              <a:t>Analisis</a:t>
            </a:r>
          </a:p>
          <a:p>
            <a:pPr marL="285624" marR="0" lvl="0" indent="-285624"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altLang="en-US" sz="1900" b="0" i="0" u="none" strike="noStrike" kern="1200" cap="none" spc="0" normalizeH="0" baseline="0" noProof="0" dirty="0">
                <a:ln>
                  <a:noFill/>
                </a:ln>
                <a:solidFill>
                  <a:prstClr val="black"/>
                </a:solidFill>
                <a:effectLst/>
                <a:uLnTx/>
                <a:uFillTx/>
                <a:latin typeface="Calibri"/>
                <a:ea typeface="+mn-ea"/>
                <a:cs typeface="+mn-cs"/>
              </a:rPr>
              <a:t>Penutup</a:t>
            </a:r>
          </a:p>
        </p:txBody>
      </p:sp>
      <p:pic>
        <p:nvPicPr>
          <p:cNvPr id="19" name="Picture 18">
            <a:extLst>
              <a:ext uri="{FF2B5EF4-FFF2-40B4-BE49-F238E27FC236}">
                <a16:creationId xmlns="" xmlns:a16="http://schemas.microsoft.com/office/drawing/2014/main" id="{11A1B715-6921-4AEE-80F5-FDCDC03B06D7}"/>
              </a:ext>
            </a:extLst>
          </p:cNvPr>
          <p:cNvPicPr>
            <a:picLocks noChangeAspect="1"/>
          </p:cNvPicPr>
          <p:nvPr/>
        </p:nvPicPr>
        <p:blipFill>
          <a:blip r:embed="rId3"/>
          <a:stretch>
            <a:fillRect/>
          </a:stretch>
        </p:blipFill>
        <p:spPr>
          <a:xfrm>
            <a:off x="5058929" y="4229536"/>
            <a:ext cx="6501765" cy="2545644"/>
          </a:xfrm>
          <a:prstGeom prst="rect">
            <a:avLst/>
          </a:prstGeom>
        </p:spPr>
      </p:pic>
      <p:grpSp>
        <p:nvGrpSpPr>
          <p:cNvPr id="20" name="Group">
            <a:extLst>
              <a:ext uri="{FF2B5EF4-FFF2-40B4-BE49-F238E27FC236}">
                <a16:creationId xmlns="" xmlns:a16="http://schemas.microsoft.com/office/drawing/2014/main" id="{48439961-6CD6-4DBB-A438-6483C4205F01}"/>
              </a:ext>
            </a:extLst>
          </p:cNvPr>
          <p:cNvGrpSpPr/>
          <p:nvPr/>
        </p:nvGrpSpPr>
        <p:grpSpPr>
          <a:xfrm>
            <a:off x="3492503" y="708670"/>
            <a:ext cx="530860" cy="586740"/>
            <a:chOff x="-1" y="-1"/>
            <a:chExt cx="731522" cy="731522"/>
          </a:xfrm>
        </p:grpSpPr>
        <p:sp>
          <p:nvSpPr>
            <p:cNvPr id="21" name="Square">
              <a:extLst>
                <a:ext uri="{FF2B5EF4-FFF2-40B4-BE49-F238E27FC236}">
                  <a16:creationId xmlns="" xmlns:a16="http://schemas.microsoft.com/office/drawing/2014/main" id="{53D0037D-DC7B-4A10-B516-56471BE99117}"/>
                </a:ext>
              </a:extLst>
            </p:cNvPr>
            <p:cNvSpPr/>
            <p:nvPr/>
          </p:nvSpPr>
          <p:spPr>
            <a:xfrm>
              <a:off x="-1" y="-1"/>
              <a:ext cx="731522" cy="731522"/>
            </a:xfrm>
            <a:prstGeom prst="rect">
              <a:avLst/>
            </a:prstGeom>
            <a:solidFill>
              <a:srgbClr val="BA7609"/>
            </a:solidFill>
            <a:ln w="12700" cap="flat">
              <a:noFill/>
              <a:miter lim="400000"/>
            </a:ln>
            <a:effectLst/>
          </p:spPr>
          <p:txBody>
            <a:bodyPr wrap="square" lIns="45719" tIns="45719" rIns="45719" bIns="45719" numCol="1" anchor="ctr">
              <a:noAutofit/>
            </a:bodyPr>
            <a:lstStyle/>
            <a:p>
              <a:pPr marL="0" marR="0" lvl="0" indent="0" algn="ctr" defTabSz="913982" rtl="0" eaLnBrk="1" fontAlgn="auto" latinLnBrk="0" hangingPunct="1">
                <a:lnSpc>
                  <a:spcPct val="100000"/>
                </a:lnSpc>
                <a:spcBef>
                  <a:spcPts val="0"/>
                </a:spcBef>
                <a:spcAft>
                  <a:spcPts val="0"/>
                </a:spcAft>
                <a:buClrTx/>
                <a:buSzTx/>
                <a:buFontTx/>
                <a:buNone/>
                <a:tabLst/>
                <a:defRPr sz="2400" b="1">
                  <a:solidFill>
                    <a:srgbClr val="FFFFFF"/>
                  </a:solidFill>
                  <a:latin typeface="+mn-lt"/>
                  <a:ea typeface="+mn-ea"/>
                  <a:cs typeface="+mn-cs"/>
                  <a:sym typeface="Helvetica"/>
                </a:defRPr>
              </a:pPr>
              <a:endParaRPr kumimoji="0" sz="2400" b="1" i="0" u="none" strike="noStrike" kern="1200" cap="none" spc="0" normalizeH="0" baseline="0" noProof="0">
                <a:ln>
                  <a:noFill/>
                </a:ln>
                <a:solidFill>
                  <a:srgbClr val="FFFFFF"/>
                </a:solidFill>
                <a:effectLst/>
                <a:uLnTx/>
                <a:uFillTx/>
                <a:latin typeface="Calibri"/>
                <a:ea typeface="+mn-ea"/>
                <a:cs typeface="+mn-cs"/>
                <a:sym typeface="Helvetica"/>
              </a:endParaRPr>
            </a:p>
          </p:txBody>
        </p:sp>
        <p:sp>
          <p:nvSpPr>
            <p:cNvPr id="22" name="03">
              <a:extLst>
                <a:ext uri="{FF2B5EF4-FFF2-40B4-BE49-F238E27FC236}">
                  <a16:creationId xmlns="" xmlns:a16="http://schemas.microsoft.com/office/drawing/2014/main" id="{DC4FF9DF-81B0-4272-99A0-7407B5206766}"/>
                </a:ext>
              </a:extLst>
            </p:cNvPr>
            <p:cNvSpPr txBox="1"/>
            <p:nvPr/>
          </p:nvSpPr>
          <p:spPr>
            <a:xfrm>
              <a:off x="-1" y="77980"/>
              <a:ext cx="731522" cy="575581"/>
            </a:xfrm>
            <a:prstGeom prst="rect">
              <a:avLst/>
            </a:prstGeom>
            <a:noFill/>
            <a:ln w="12700" cap="flat">
              <a:noFill/>
              <a:miter lim="400000"/>
            </a:ln>
            <a:effectLst/>
          </p:spPr>
          <p:txBody>
            <a:bodyPr wrap="square" lIns="45719" tIns="45719" rIns="45719" bIns="45719" numCol="1" anchor="ctr">
              <a:spAutoFit/>
            </a:bodyPr>
            <a:lstStyle>
              <a:lvl1pPr algn="ctr">
                <a:defRPr sz="2400" b="1">
                  <a:solidFill>
                    <a:srgbClr val="FFFFFF"/>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sz="2400" b="1" i="0" u="none" strike="noStrike" kern="1200" cap="none" spc="0" normalizeH="0" baseline="0" noProof="0">
                  <a:ln>
                    <a:noFill/>
                  </a:ln>
                  <a:solidFill>
                    <a:srgbClr val="FFFFFF"/>
                  </a:solidFill>
                  <a:effectLst/>
                  <a:uLnTx/>
                  <a:uFillTx/>
                  <a:latin typeface="Calibri"/>
                  <a:ea typeface="+mn-ea"/>
                  <a:cs typeface="+mn-cs"/>
                  <a:sym typeface="Helvetica"/>
                </a:rPr>
                <a:t>03</a:t>
              </a:r>
            </a:p>
          </p:txBody>
        </p:sp>
      </p:grpSp>
      <p:grpSp>
        <p:nvGrpSpPr>
          <p:cNvPr id="23" name="Group">
            <a:extLst>
              <a:ext uri="{FF2B5EF4-FFF2-40B4-BE49-F238E27FC236}">
                <a16:creationId xmlns="" xmlns:a16="http://schemas.microsoft.com/office/drawing/2014/main" id="{C2541C2A-8948-4C61-8C6D-789D5F570867}"/>
              </a:ext>
            </a:extLst>
          </p:cNvPr>
          <p:cNvGrpSpPr/>
          <p:nvPr/>
        </p:nvGrpSpPr>
        <p:grpSpPr>
          <a:xfrm>
            <a:off x="0" y="4738446"/>
            <a:ext cx="520067" cy="683262"/>
            <a:chOff x="-1" y="-1"/>
            <a:chExt cx="731522" cy="731522"/>
          </a:xfrm>
        </p:grpSpPr>
        <p:sp>
          <p:nvSpPr>
            <p:cNvPr id="24" name="Square">
              <a:extLst>
                <a:ext uri="{FF2B5EF4-FFF2-40B4-BE49-F238E27FC236}">
                  <a16:creationId xmlns="" xmlns:a16="http://schemas.microsoft.com/office/drawing/2014/main" id="{0D8F85F2-D012-459C-A117-FF7D2901F747}"/>
                </a:ext>
              </a:extLst>
            </p:cNvPr>
            <p:cNvSpPr/>
            <p:nvPr/>
          </p:nvSpPr>
          <p:spPr>
            <a:xfrm>
              <a:off x="-1" y="-1"/>
              <a:ext cx="731522" cy="731522"/>
            </a:xfrm>
            <a:prstGeom prst="rect">
              <a:avLst/>
            </a:prstGeom>
            <a:solidFill>
              <a:srgbClr val="902B20"/>
            </a:solidFill>
            <a:ln w="12700" cap="flat">
              <a:noFill/>
              <a:miter lim="400000"/>
            </a:ln>
            <a:effectLst/>
          </p:spPr>
          <p:txBody>
            <a:bodyPr wrap="square" lIns="45719" tIns="45719" rIns="45719" bIns="45719" numCol="1" anchor="ctr">
              <a:noAutofit/>
            </a:bodyPr>
            <a:lstStyle/>
            <a:p>
              <a:pPr marL="0" marR="0" lvl="0" indent="0" algn="ctr" defTabSz="913982" rtl="0" eaLnBrk="1" fontAlgn="auto" latinLnBrk="0" hangingPunct="1">
                <a:lnSpc>
                  <a:spcPct val="100000"/>
                </a:lnSpc>
                <a:spcBef>
                  <a:spcPts val="0"/>
                </a:spcBef>
                <a:spcAft>
                  <a:spcPts val="0"/>
                </a:spcAft>
                <a:buClrTx/>
                <a:buSzTx/>
                <a:buFontTx/>
                <a:buNone/>
                <a:tabLst/>
                <a:defRPr sz="2400" b="1">
                  <a:solidFill>
                    <a:srgbClr val="FFFFFF"/>
                  </a:solidFill>
                  <a:latin typeface="+mn-lt"/>
                  <a:ea typeface="+mn-ea"/>
                  <a:cs typeface="+mn-cs"/>
                  <a:sym typeface="Helvetica"/>
                </a:defRPr>
              </a:pPr>
              <a:endParaRPr kumimoji="0" sz="2400" b="1" i="0" u="none" strike="noStrike" kern="1200" cap="none" spc="0" normalizeH="0" baseline="0" noProof="0">
                <a:ln>
                  <a:noFill/>
                </a:ln>
                <a:solidFill>
                  <a:srgbClr val="FFFFFF"/>
                </a:solidFill>
                <a:effectLst/>
                <a:uLnTx/>
                <a:uFillTx/>
                <a:latin typeface="Calibri"/>
                <a:ea typeface="+mn-ea"/>
                <a:cs typeface="+mn-cs"/>
                <a:sym typeface="Helvetica"/>
              </a:endParaRPr>
            </a:p>
          </p:txBody>
        </p:sp>
        <p:sp>
          <p:nvSpPr>
            <p:cNvPr id="25" name="02">
              <a:extLst>
                <a:ext uri="{FF2B5EF4-FFF2-40B4-BE49-F238E27FC236}">
                  <a16:creationId xmlns="" xmlns:a16="http://schemas.microsoft.com/office/drawing/2014/main" id="{6CA995F7-77E0-4316-B468-7B0D313CC2DD}"/>
                </a:ext>
              </a:extLst>
            </p:cNvPr>
            <p:cNvSpPr txBox="1"/>
            <p:nvPr/>
          </p:nvSpPr>
          <p:spPr>
            <a:xfrm>
              <a:off x="-1" y="118638"/>
              <a:ext cx="731522" cy="494271"/>
            </a:xfrm>
            <a:prstGeom prst="rect">
              <a:avLst/>
            </a:prstGeom>
            <a:noFill/>
            <a:ln w="12700" cap="flat">
              <a:noFill/>
              <a:miter lim="400000"/>
            </a:ln>
            <a:effectLst/>
          </p:spPr>
          <p:txBody>
            <a:bodyPr wrap="square" lIns="45719" tIns="45719" rIns="45719" bIns="45719" numCol="1" anchor="ctr">
              <a:spAutoFit/>
            </a:bodyPr>
            <a:lstStyle>
              <a:lvl1pPr algn="ctr">
                <a:defRPr sz="2400" b="1">
                  <a:solidFill>
                    <a:srgbClr val="FFFFFF"/>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sz="2400" b="1" i="0" u="none" strike="noStrike" kern="1200" cap="none" spc="0" normalizeH="0" baseline="0" noProof="0">
                  <a:ln>
                    <a:noFill/>
                  </a:ln>
                  <a:solidFill>
                    <a:srgbClr val="FFFFFF"/>
                  </a:solidFill>
                  <a:effectLst/>
                  <a:uLnTx/>
                  <a:uFillTx/>
                  <a:latin typeface="Calibri"/>
                  <a:ea typeface="+mn-ea"/>
                  <a:cs typeface="+mn-cs"/>
                  <a:sym typeface="Helvetica"/>
                </a:rPr>
                <a:t>02</a:t>
              </a:r>
            </a:p>
          </p:txBody>
        </p:sp>
      </p:grpSp>
      <p:grpSp>
        <p:nvGrpSpPr>
          <p:cNvPr id="26" name="Group">
            <a:extLst>
              <a:ext uri="{FF2B5EF4-FFF2-40B4-BE49-F238E27FC236}">
                <a16:creationId xmlns="" xmlns:a16="http://schemas.microsoft.com/office/drawing/2014/main" id="{67F5C8EA-30BB-43ED-8753-72D816CB4745}"/>
              </a:ext>
            </a:extLst>
          </p:cNvPr>
          <p:cNvGrpSpPr/>
          <p:nvPr/>
        </p:nvGrpSpPr>
        <p:grpSpPr>
          <a:xfrm>
            <a:off x="8948419" y="772809"/>
            <a:ext cx="462916" cy="548643"/>
            <a:chOff x="-1" y="-1"/>
            <a:chExt cx="731522" cy="731522"/>
          </a:xfrm>
        </p:grpSpPr>
        <p:sp>
          <p:nvSpPr>
            <p:cNvPr id="27" name="Square">
              <a:extLst>
                <a:ext uri="{FF2B5EF4-FFF2-40B4-BE49-F238E27FC236}">
                  <a16:creationId xmlns="" xmlns:a16="http://schemas.microsoft.com/office/drawing/2014/main" id="{E51F60C6-0319-444B-AEC0-28FDAAE4FCCF}"/>
                </a:ext>
              </a:extLst>
            </p:cNvPr>
            <p:cNvSpPr/>
            <p:nvPr/>
          </p:nvSpPr>
          <p:spPr>
            <a:xfrm>
              <a:off x="-1" y="-1"/>
              <a:ext cx="731522" cy="731522"/>
            </a:xfrm>
            <a:prstGeom prst="rect">
              <a:avLst/>
            </a:prstGeom>
            <a:solidFill>
              <a:srgbClr val="77933C"/>
            </a:solidFill>
            <a:ln w="12700" cap="flat">
              <a:noFill/>
              <a:miter lim="400000"/>
            </a:ln>
            <a:effectLst/>
          </p:spPr>
          <p:txBody>
            <a:bodyPr wrap="square" lIns="45719" tIns="45719" rIns="45719" bIns="45719" numCol="1" anchor="ctr">
              <a:noAutofit/>
            </a:bodyPr>
            <a:lstStyle/>
            <a:p>
              <a:pPr marL="0" marR="0" lvl="0" indent="0" algn="ctr" defTabSz="913982" rtl="0" eaLnBrk="1" fontAlgn="auto" latinLnBrk="0" hangingPunct="1">
                <a:lnSpc>
                  <a:spcPct val="100000"/>
                </a:lnSpc>
                <a:spcBef>
                  <a:spcPts val="0"/>
                </a:spcBef>
                <a:spcAft>
                  <a:spcPts val="0"/>
                </a:spcAft>
                <a:buClrTx/>
                <a:buSzTx/>
                <a:buFontTx/>
                <a:buNone/>
                <a:tabLst/>
                <a:defRPr sz="2400" b="1">
                  <a:solidFill>
                    <a:srgbClr val="FFFFFF"/>
                  </a:solidFill>
                  <a:latin typeface="+mn-lt"/>
                  <a:ea typeface="+mn-ea"/>
                  <a:cs typeface="+mn-cs"/>
                  <a:sym typeface="Helvetica"/>
                </a:defRPr>
              </a:pPr>
              <a:endParaRPr kumimoji="0" sz="2400" b="1" i="0" u="none" strike="noStrike" kern="1200" cap="none" spc="0" normalizeH="0" baseline="0" noProof="0">
                <a:ln>
                  <a:noFill/>
                </a:ln>
                <a:solidFill>
                  <a:srgbClr val="FFFFFF"/>
                </a:solidFill>
                <a:effectLst/>
                <a:uLnTx/>
                <a:uFillTx/>
                <a:latin typeface="Calibri"/>
                <a:ea typeface="+mn-ea"/>
                <a:cs typeface="+mn-cs"/>
                <a:sym typeface="Helvetica"/>
              </a:endParaRPr>
            </a:p>
          </p:txBody>
        </p:sp>
        <p:sp>
          <p:nvSpPr>
            <p:cNvPr id="28" name="04">
              <a:extLst>
                <a:ext uri="{FF2B5EF4-FFF2-40B4-BE49-F238E27FC236}">
                  <a16:creationId xmlns="" xmlns:a16="http://schemas.microsoft.com/office/drawing/2014/main" id="{53E95DE2-8054-4D83-B5BB-3E776CFB4137}"/>
                </a:ext>
              </a:extLst>
            </p:cNvPr>
            <p:cNvSpPr txBox="1"/>
            <p:nvPr/>
          </p:nvSpPr>
          <p:spPr>
            <a:xfrm>
              <a:off x="-1" y="57984"/>
              <a:ext cx="731522" cy="615549"/>
            </a:xfrm>
            <a:prstGeom prst="rect">
              <a:avLst/>
            </a:prstGeom>
            <a:noFill/>
            <a:ln w="12700" cap="flat">
              <a:noFill/>
              <a:miter lim="400000"/>
            </a:ln>
            <a:effectLst/>
          </p:spPr>
          <p:txBody>
            <a:bodyPr wrap="square" lIns="45719" tIns="45719" rIns="45719" bIns="45719" numCol="1" anchor="ctr">
              <a:spAutoFit/>
            </a:bodyPr>
            <a:lstStyle>
              <a:lvl1pPr algn="ctr">
                <a:defRPr sz="2400" b="1">
                  <a:solidFill>
                    <a:srgbClr val="FFFFFF"/>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sz="2400" b="1" i="0" u="none" strike="noStrike" kern="1200" cap="none" spc="0" normalizeH="0" baseline="0" noProof="0">
                  <a:ln>
                    <a:noFill/>
                  </a:ln>
                  <a:solidFill>
                    <a:srgbClr val="FFFFFF"/>
                  </a:solidFill>
                  <a:effectLst/>
                  <a:uLnTx/>
                  <a:uFillTx/>
                  <a:latin typeface="Calibri"/>
                  <a:ea typeface="+mn-ea"/>
                  <a:cs typeface="+mn-cs"/>
                  <a:sym typeface="Helvetica"/>
                </a:rPr>
                <a:t>04</a:t>
              </a:r>
            </a:p>
          </p:txBody>
        </p:sp>
      </p:grpSp>
      <p:grpSp>
        <p:nvGrpSpPr>
          <p:cNvPr id="29" name="Group">
            <a:extLst>
              <a:ext uri="{FF2B5EF4-FFF2-40B4-BE49-F238E27FC236}">
                <a16:creationId xmlns="" xmlns:a16="http://schemas.microsoft.com/office/drawing/2014/main" id="{8D850995-DD6C-4831-98B4-5EB243A7756E}"/>
              </a:ext>
            </a:extLst>
          </p:cNvPr>
          <p:cNvGrpSpPr/>
          <p:nvPr/>
        </p:nvGrpSpPr>
        <p:grpSpPr>
          <a:xfrm>
            <a:off x="14" y="734065"/>
            <a:ext cx="530225" cy="626110"/>
            <a:chOff x="-1" y="-1"/>
            <a:chExt cx="731522" cy="731522"/>
          </a:xfrm>
        </p:grpSpPr>
        <p:sp>
          <p:nvSpPr>
            <p:cNvPr id="30" name="Square">
              <a:extLst>
                <a:ext uri="{FF2B5EF4-FFF2-40B4-BE49-F238E27FC236}">
                  <a16:creationId xmlns="" xmlns:a16="http://schemas.microsoft.com/office/drawing/2014/main" id="{8AC33DE4-FE2B-4740-8793-104105E192F0}"/>
                </a:ext>
              </a:extLst>
            </p:cNvPr>
            <p:cNvSpPr/>
            <p:nvPr/>
          </p:nvSpPr>
          <p:spPr>
            <a:xfrm>
              <a:off x="-1" y="-1"/>
              <a:ext cx="731522" cy="731522"/>
            </a:xfrm>
            <a:prstGeom prst="rect">
              <a:avLst/>
            </a:prstGeom>
            <a:solidFill>
              <a:srgbClr val="38213C"/>
            </a:solidFill>
            <a:ln w="12700" cap="flat">
              <a:noFill/>
              <a:miter lim="400000"/>
            </a:ln>
            <a:effectLst/>
          </p:spPr>
          <p:txBody>
            <a:bodyPr wrap="square" lIns="45719" tIns="45719" rIns="45719" bIns="45719" numCol="1" anchor="ctr">
              <a:noAutofit/>
            </a:bodyPr>
            <a:lstStyle/>
            <a:p>
              <a:pPr marL="0" marR="0" lvl="0" indent="0" algn="ctr" defTabSz="913982" rtl="0" eaLnBrk="1" fontAlgn="auto" latinLnBrk="0" hangingPunct="1">
                <a:lnSpc>
                  <a:spcPct val="100000"/>
                </a:lnSpc>
                <a:spcBef>
                  <a:spcPts val="0"/>
                </a:spcBef>
                <a:spcAft>
                  <a:spcPts val="0"/>
                </a:spcAft>
                <a:buClrTx/>
                <a:buSzTx/>
                <a:buFontTx/>
                <a:buNone/>
                <a:tabLst/>
                <a:defRPr sz="2400" b="1">
                  <a:solidFill>
                    <a:srgbClr val="FFFFFF"/>
                  </a:solidFill>
                  <a:latin typeface="+mn-lt"/>
                  <a:ea typeface="+mn-ea"/>
                  <a:cs typeface="+mn-cs"/>
                  <a:sym typeface="Helvetica"/>
                </a:defRPr>
              </a:pPr>
              <a:endParaRPr kumimoji="0" sz="2400" b="1" i="0" u="none" strike="noStrike" kern="1200" cap="none" spc="0" normalizeH="0" baseline="0" noProof="0">
                <a:ln>
                  <a:noFill/>
                </a:ln>
                <a:solidFill>
                  <a:srgbClr val="FFFFFF"/>
                </a:solidFill>
                <a:effectLst/>
                <a:uLnTx/>
                <a:uFillTx/>
                <a:latin typeface="Calibri"/>
                <a:ea typeface="+mn-ea"/>
                <a:cs typeface="+mn-cs"/>
                <a:sym typeface="Helvetica"/>
              </a:endParaRPr>
            </a:p>
          </p:txBody>
        </p:sp>
        <p:sp>
          <p:nvSpPr>
            <p:cNvPr id="31" name="01">
              <a:extLst>
                <a:ext uri="{FF2B5EF4-FFF2-40B4-BE49-F238E27FC236}">
                  <a16:creationId xmlns="" xmlns:a16="http://schemas.microsoft.com/office/drawing/2014/main" id="{1A6A9FA8-536E-457A-B6BF-B7E0D0F65104}"/>
                </a:ext>
              </a:extLst>
            </p:cNvPr>
            <p:cNvSpPr txBox="1"/>
            <p:nvPr/>
          </p:nvSpPr>
          <p:spPr>
            <a:xfrm>
              <a:off x="-1" y="96064"/>
              <a:ext cx="731522" cy="539389"/>
            </a:xfrm>
            <a:prstGeom prst="rect">
              <a:avLst/>
            </a:prstGeom>
            <a:noFill/>
            <a:ln w="12700" cap="flat">
              <a:noFill/>
              <a:miter lim="400000"/>
            </a:ln>
            <a:effectLst/>
          </p:spPr>
          <p:txBody>
            <a:bodyPr wrap="square" lIns="45719" tIns="45719" rIns="45719" bIns="45719" numCol="1" anchor="ctr">
              <a:spAutoFit/>
            </a:bodyPr>
            <a:lstStyle>
              <a:lvl1pPr algn="ctr">
                <a:defRPr sz="2400" b="1">
                  <a:solidFill>
                    <a:srgbClr val="FFFFFF"/>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sz="2400" b="1" i="0" u="none" strike="noStrike" kern="1200" cap="none" spc="0" normalizeH="0" baseline="0" noProof="0">
                  <a:ln>
                    <a:noFill/>
                  </a:ln>
                  <a:solidFill>
                    <a:srgbClr val="FFFFFF"/>
                  </a:solidFill>
                  <a:effectLst/>
                  <a:uLnTx/>
                  <a:uFillTx/>
                  <a:latin typeface="Calibri"/>
                  <a:ea typeface="+mn-ea"/>
                  <a:cs typeface="+mn-cs"/>
                  <a:sym typeface="Helvetica"/>
                </a:rPr>
                <a:t>01</a:t>
              </a:r>
            </a:p>
          </p:txBody>
        </p:sp>
      </p:grpSp>
      <p:pic>
        <p:nvPicPr>
          <p:cNvPr id="32" name="Picture 31">
            <a:extLst>
              <a:ext uri="{FF2B5EF4-FFF2-40B4-BE49-F238E27FC236}">
                <a16:creationId xmlns="" xmlns:a16="http://schemas.microsoft.com/office/drawing/2014/main" id="{4C1F98AD-6902-4D49-9101-22008E61F4AF}"/>
              </a:ext>
            </a:extLst>
          </p:cNvPr>
          <p:cNvPicPr>
            <a:picLocks noChangeAspect="1"/>
          </p:cNvPicPr>
          <p:nvPr/>
        </p:nvPicPr>
        <p:blipFill>
          <a:blip r:embed="rId4">
            <a:clrChange>
              <a:clrFrom>
                <a:srgbClr val="000000">
                  <a:alpha val="100000"/>
                </a:srgbClr>
              </a:clrFrom>
              <a:clrTo>
                <a:srgbClr val="000000">
                  <a:alpha val="100000"/>
                  <a:alpha val="0"/>
                </a:srgbClr>
              </a:clrTo>
            </a:clrChange>
          </a:blip>
          <a:stretch>
            <a:fillRect/>
          </a:stretch>
        </p:blipFill>
        <p:spPr>
          <a:xfrm>
            <a:off x="10626585" y="2687462"/>
            <a:ext cx="1411605" cy="1549400"/>
          </a:xfrm>
          <a:prstGeom prst="rect">
            <a:avLst/>
          </a:prstGeom>
        </p:spPr>
      </p:pic>
    </p:spTree>
    <p:extLst>
      <p:ext uri="{BB962C8B-B14F-4D97-AF65-F5344CB8AC3E}">
        <p14:creationId xmlns:p14="http://schemas.microsoft.com/office/powerpoint/2010/main" val="4120023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200" dirty="0" smtClean="0"/>
              <a:t>SAMPEL &amp; RESPONDEN EVALUASI PADA PEMERINTAH DAERAH</a:t>
            </a:r>
            <a:endParaRPr lang="id-ID" sz="3200" dirty="0"/>
          </a:p>
        </p:txBody>
      </p:sp>
      <p:sp>
        <p:nvSpPr>
          <p:cNvPr id="58" name="Rectangle 16">
            <a:extLst>
              <a:ext uri="{FF2B5EF4-FFF2-40B4-BE49-F238E27FC236}">
                <a16:creationId xmlns="" xmlns:a16="http://schemas.microsoft.com/office/drawing/2014/main" id="{4C5FA63A-5FB4-40A0-9DB0-2D22DC7A31E4}"/>
              </a:ext>
            </a:extLst>
          </p:cNvPr>
          <p:cNvSpPr>
            <a:spLocks noChangeArrowheads="1"/>
          </p:cNvSpPr>
          <p:nvPr/>
        </p:nvSpPr>
        <p:spPr bwMode="auto">
          <a:xfrm>
            <a:off x="691785" y="4833073"/>
            <a:ext cx="1625177" cy="6096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121872" tIns="60936" rIns="121872" bIns="60936" anchor="ctr"/>
          <a:lstStyle/>
          <a:p>
            <a:pPr algn="ctr" defTabSz="1218454">
              <a:defRPr/>
            </a:pPr>
            <a:r>
              <a:rPr kumimoji="1" lang="id-ID" altLang="id-ID" sz="2400" dirty="0" smtClean="0">
                <a:solidFill>
                  <a:srgbClr val="FF0000"/>
                </a:solidFill>
              </a:rPr>
              <a:t>DINAS</a:t>
            </a:r>
            <a:endParaRPr kumimoji="1" lang="id-ID" altLang="id-ID" sz="2400" dirty="0">
              <a:solidFill>
                <a:srgbClr val="FF0000"/>
              </a:solidFill>
            </a:endParaRPr>
          </a:p>
        </p:txBody>
      </p:sp>
      <p:sp>
        <p:nvSpPr>
          <p:cNvPr id="59" name="Rectangle 17">
            <a:extLst>
              <a:ext uri="{FF2B5EF4-FFF2-40B4-BE49-F238E27FC236}">
                <a16:creationId xmlns="" xmlns:a16="http://schemas.microsoft.com/office/drawing/2014/main" id="{A2BDAE03-D5F4-47AF-A1DD-D1370EF0A16F}"/>
              </a:ext>
            </a:extLst>
          </p:cNvPr>
          <p:cNvSpPr>
            <a:spLocks noChangeArrowheads="1"/>
          </p:cNvSpPr>
          <p:nvPr/>
        </p:nvSpPr>
        <p:spPr bwMode="auto">
          <a:xfrm>
            <a:off x="5367762" y="3515899"/>
            <a:ext cx="2936243" cy="609600"/>
          </a:xfrm>
          <a:prstGeom prst="rect">
            <a:avLst/>
          </a:prstGeom>
          <a:solidFill>
            <a:srgbClr val="00B050"/>
          </a:solidFill>
          <a:ln w="12700">
            <a:solidFill>
              <a:schemeClr val="tx1"/>
            </a:solidFill>
            <a:miter lim="800000"/>
            <a:headEnd/>
            <a:tailEnd/>
          </a:ln>
          <a:effectLst>
            <a:outerShdw dist="107763" dir="2700000" algn="ctr" rotWithShape="0">
              <a:schemeClr val="bg2">
                <a:alpha val="50000"/>
              </a:schemeClr>
            </a:outerShdw>
          </a:effectLst>
        </p:spPr>
        <p:txBody>
          <a:bodyPr wrap="none" lIns="121872" tIns="60936" rIns="121872" bIns="60936" anchor="ctr"/>
          <a:lstStyle/>
          <a:p>
            <a:pPr algn="ctr" defTabSz="1218454">
              <a:defRPr/>
            </a:pPr>
            <a:r>
              <a:rPr kumimoji="1" lang="id-ID" altLang="id-ID" sz="2400" dirty="0" smtClean="0">
                <a:solidFill>
                  <a:srgbClr val="002060"/>
                </a:solidFill>
              </a:rPr>
              <a:t>SEKRETARIAT DAERAH</a:t>
            </a:r>
            <a:endParaRPr kumimoji="1" lang="id-ID" altLang="id-ID" sz="2400" dirty="0">
              <a:solidFill>
                <a:srgbClr val="002060"/>
              </a:solidFill>
            </a:endParaRPr>
          </a:p>
        </p:txBody>
      </p:sp>
      <p:sp>
        <p:nvSpPr>
          <p:cNvPr id="61" name="Rectangle 19">
            <a:extLst>
              <a:ext uri="{FF2B5EF4-FFF2-40B4-BE49-F238E27FC236}">
                <a16:creationId xmlns="" xmlns:a16="http://schemas.microsoft.com/office/drawing/2014/main" id="{12E6AA40-4570-4AD8-A5CC-AD327CDDFF16}"/>
              </a:ext>
            </a:extLst>
          </p:cNvPr>
          <p:cNvSpPr>
            <a:spLocks noChangeArrowheads="1"/>
          </p:cNvSpPr>
          <p:nvPr/>
        </p:nvSpPr>
        <p:spPr bwMode="auto">
          <a:xfrm>
            <a:off x="3027977" y="4833073"/>
            <a:ext cx="1625177" cy="6096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121872" tIns="60936" rIns="121872" bIns="60936" anchor="ctr"/>
          <a:lstStyle/>
          <a:p>
            <a:pPr algn="ctr" defTabSz="1218454">
              <a:defRPr/>
            </a:pPr>
            <a:r>
              <a:rPr kumimoji="1" lang="id-ID" altLang="id-ID" sz="2400" dirty="0" smtClean="0">
                <a:solidFill>
                  <a:srgbClr val="FF0000"/>
                </a:solidFill>
              </a:rPr>
              <a:t>DINAS</a:t>
            </a:r>
            <a:endParaRPr kumimoji="1" lang="id-ID" altLang="id-ID" sz="2400" dirty="0">
              <a:solidFill>
                <a:srgbClr val="FF0000"/>
              </a:solidFill>
            </a:endParaRPr>
          </a:p>
        </p:txBody>
      </p:sp>
      <p:sp>
        <p:nvSpPr>
          <p:cNvPr id="62" name="Line 20">
            <a:extLst>
              <a:ext uri="{FF2B5EF4-FFF2-40B4-BE49-F238E27FC236}">
                <a16:creationId xmlns="" xmlns:a16="http://schemas.microsoft.com/office/drawing/2014/main" id="{95FB4DF9-1110-4554-B7B7-C90668A29875}"/>
              </a:ext>
            </a:extLst>
          </p:cNvPr>
          <p:cNvSpPr>
            <a:spLocks noChangeShapeType="1"/>
          </p:cNvSpPr>
          <p:nvPr/>
        </p:nvSpPr>
        <p:spPr bwMode="auto">
          <a:xfrm>
            <a:off x="1510712" y="4604473"/>
            <a:ext cx="4773956" cy="0"/>
          </a:xfrm>
          <a:prstGeom prst="line">
            <a:avLst/>
          </a:prstGeom>
          <a:noFill/>
          <a:ln w="28575">
            <a:solidFill>
              <a:srgbClr val="FF0000"/>
            </a:solidFill>
            <a:round/>
            <a:headEnd/>
            <a:tailEnd/>
          </a:ln>
          <a:effectLst>
            <a:outerShdw dist="107763" dir="2700000" algn="ctr" rotWithShape="0">
              <a:schemeClr val="bg2">
                <a:alpha val="50000"/>
              </a:schemeClr>
            </a:outerShdw>
          </a:effectLst>
        </p:spPr>
        <p:txBody>
          <a:bodyPr lIns="121872" tIns="60936" rIns="121872" bIns="60936"/>
          <a:lstStyle/>
          <a:p>
            <a:pPr defTabSz="1218454">
              <a:defRPr/>
            </a:pPr>
            <a:endParaRPr lang="id-ID" dirty="0">
              <a:solidFill>
                <a:prstClr val="black"/>
              </a:solidFill>
            </a:endParaRPr>
          </a:p>
        </p:txBody>
      </p:sp>
      <p:sp>
        <p:nvSpPr>
          <p:cNvPr id="63" name="Line 21">
            <a:extLst>
              <a:ext uri="{FF2B5EF4-FFF2-40B4-BE49-F238E27FC236}">
                <a16:creationId xmlns="" xmlns:a16="http://schemas.microsoft.com/office/drawing/2014/main" id="{7D8FFC48-2B7B-4E03-BCC6-0DB7056D4A7D}"/>
              </a:ext>
            </a:extLst>
          </p:cNvPr>
          <p:cNvSpPr>
            <a:spLocks noChangeShapeType="1"/>
          </p:cNvSpPr>
          <p:nvPr/>
        </p:nvSpPr>
        <p:spPr bwMode="auto">
          <a:xfrm>
            <a:off x="1504364" y="4604473"/>
            <a:ext cx="0" cy="228600"/>
          </a:xfrm>
          <a:prstGeom prst="line">
            <a:avLst/>
          </a:prstGeom>
          <a:noFill/>
          <a:ln w="28575">
            <a:solidFill>
              <a:srgbClr val="FF0000"/>
            </a:solidFill>
            <a:round/>
            <a:headEnd/>
            <a:tailEnd/>
          </a:ln>
          <a:effectLst>
            <a:outerShdw dist="107763" dir="2700000" algn="ctr" rotWithShape="0">
              <a:schemeClr val="bg2">
                <a:alpha val="50000"/>
              </a:schemeClr>
            </a:outerShdw>
          </a:effectLst>
        </p:spPr>
        <p:txBody>
          <a:bodyPr lIns="121872" tIns="60936" rIns="121872" bIns="60936"/>
          <a:lstStyle/>
          <a:p>
            <a:pPr defTabSz="1218454">
              <a:defRPr/>
            </a:pPr>
            <a:endParaRPr lang="id-ID" dirty="0">
              <a:solidFill>
                <a:prstClr val="black"/>
              </a:solidFill>
            </a:endParaRPr>
          </a:p>
        </p:txBody>
      </p:sp>
      <p:sp>
        <p:nvSpPr>
          <p:cNvPr id="64" name="Line 22">
            <a:extLst>
              <a:ext uri="{FF2B5EF4-FFF2-40B4-BE49-F238E27FC236}">
                <a16:creationId xmlns="" xmlns:a16="http://schemas.microsoft.com/office/drawing/2014/main" id="{271FE0EA-4B68-41F8-A5B4-E544660E6582}"/>
              </a:ext>
            </a:extLst>
          </p:cNvPr>
          <p:cNvSpPr>
            <a:spLocks noChangeShapeType="1"/>
          </p:cNvSpPr>
          <p:nvPr/>
        </p:nvSpPr>
        <p:spPr bwMode="auto">
          <a:xfrm>
            <a:off x="3966051" y="3221775"/>
            <a:ext cx="6347" cy="1604432"/>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lIns="121872" tIns="60936" rIns="121872" bIns="60936"/>
          <a:lstStyle/>
          <a:p>
            <a:pPr defTabSz="1218454">
              <a:defRPr/>
            </a:pPr>
            <a:endParaRPr lang="id-ID" dirty="0">
              <a:solidFill>
                <a:prstClr val="black"/>
              </a:solidFill>
            </a:endParaRPr>
          </a:p>
        </p:txBody>
      </p:sp>
      <p:sp>
        <p:nvSpPr>
          <p:cNvPr id="65" name="Line 23">
            <a:extLst>
              <a:ext uri="{FF2B5EF4-FFF2-40B4-BE49-F238E27FC236}">
                <a16:creationId xmlns="" xmlns:a16="http://schemas.microsoft.com/office/drawing/2014/main" id="{CBFADE26-E39B-48D1-B145-FDC8D87050E1}"/>
              </a:ext>
            </a:extLst>
          </p:cNvPr>
          <p:cNvSpPr>
            <a:spLocks noChangeShapeType="1"/>
          </p:cNvSpPr>
          <p:nvPr/>
        </p:nvSpPr>
        <p:spPr bwMode="auto">
          <a:xfrm>
            <a:off x="6278320" y="4604473"/>
            <a:ext cx="0" cy="228600"/>
          </a:xfrm>
          <a:prstGeom prst="line">
            <a:avLst/>
          </a:prstGeom>
          <a:noFill/>
          <a:ln w="28575">
            <a:solidFill>
              <a:srgbClr val="FF0000"/>
            </a:solidFill>
            <a:round/>
            <a:headEnd/>
            <a:tailEnd/>
          </a:ln>
          <a:effectLst>
            <a:outerShdw dist="107763" dir="2700000" algn="ctr" rotWithShape="0">
              <a:schemeClr val="bg2">
                <a:alpha val="50000"/>
              </a:schemeClr>
            </a:outerShdw>
          </a:effectLst>
        </p:spPr>
        <p:txBody>
          <a:bodyPr lIns="121872" tIns="60936" rIns="121872" bIns="60936"/>
          <a:lstStyle/>
          <a:p>
            <a:pPr defTabSz="1218454">
              <a:defRPr/>
            </a:pPr>
            <a:endParaRPr lang="id-ID" dirty="0">
              <a:solidFill>
                <a:prstClr val="black"/>
              </a:solidFill>
            </a:endParaRPr>
          </a:p>
        </p:txBody>
      </p:sp>
      <p:sp>
        <p:nvSpPr>
          <p:cNvPr id="66" name="Rectangle 24">
            <a:extLst>
              <a:ext uri="{FF2B5EF4-FFF2-40B4-BE49-F238E27FC236}">
                <a16:creationId xmlns="" xmlns:a16="http://schemas.microsoft.com/office/drawing/2014/main" id="{5A712C1A-0533-4AB3-89E4-E551B7BE8944}"/>
              </a:ext>
            </a:extLst>
          </p:cNvPr>
          <p:cNvSpPr>
            <a:spLocks noChangeArrowheads="1"/>
          </p:cNvSpPr>
          <p:nvPr/>
        </p:nvSpPr>
        <p:spPr bwMode="auto">
          <a:xfrm>
            <a:off x="725764" y="3687221"/>
            <a:ext cx="1842799" cy="609600"/>
          </a:xfrm>
          <a:prstGeom prst="rect">
            <a:avLst/>
          </a:prstGeom>
          <a:solidFill>
            <a:srgbClr val="FFFF00"/>
          </a:solidFill>
          <a:ln w="12700">
            <a:solidFill>
              <a:schemeClr val="tx1"/>
            </a:solidFill>
            <a:miter lim="800000"/>
            <a:headEnd/>
            <a:tailEnd/>
          </a:ln>
          <a:effectLst>
            <a:outerShdw dist="107763" dir="2700000" algn="ctr" rotWithShape="0">
              <a:schemeClr val="bg2">
                <a:alpha val="50000"/>
              </a:schemeClr>
            </a:outerShdw>
          </a:effectLst>
        </p:spPr>
        <p:txBody>
          <a:bodyPr wrap="none" lIns="121872" tIns="60936" rIns="121872" bIns="60936" anchor="ctr"/>
          <a:lstStyle/>
          <a:p>
            <a:pPr algn="ctr" defTabSz="1218454">
              <a:defRPr/>
            </a:pPr>
            <a:r>
              <a:rPr kumimoji="1" lang="id-ID" altLang="id-ID" sz="2400" dirty="0" smtClean="0">
                <a:solidFill>
                  <a:srgbClr val="002060"/>
                </a:solidFill>
              </a:rPr>
              <a:t>INSPEKTORAT</a:t>
            </a:r>
            <a:endParaRPr kumimoji="1" lang="id-ID" altLang="id-ID" sz="2400" dirty="0">
              <a:solidFill>
                <a:srgbClr val="002060"/>
              </a:solidFill>
            </a:endParaRPr>
          </a:p>
        </p:txBody>
      </p:sp>
      <p:sp>
        <p:nvSpPr>
          <p:cNvPr id="67" name="Rectangle 25">
            <a:extLst>
              <a:ext uri="{FF2B5EF4-FFF2-40B4-BE49-F238E27FC236}">
                <a16:creationId xmlns="" xmlns:a16="http://schemas.microsoft.com/office/drawing/2014/main" id="{142C4AB7-D9D6-4812-9607-8EABBD357486}"/>
              </a:ext>
            </a:extLst>
          </p:cNvPr>
          <p:cNvSpPr>
            <a:spLocks noChangeArrowheads="1"/>
          </p:cNvSpPr>
          <p:nvPr/>
        </p:nvSpPr>
        <p:spPr bwMode="auto">
          <a:xfrm>
            <a:off x="2763177" y="2629926"/>
            <a:ext cx="2425069" cy="609600"/>
          </a:xfrm>
          <a:prstGeom prst="rect">
            <a:avLst/>
          </a:prstGeom>
          <a:solidFill>
            <a:srgbClr val="FF0000"/>
          </a:solidFill>
          <a:ln w="12700">
            <a:solidFill>
              <a:schemeClr val="tx1"/>
            </a:solidFill>
            <a:miter lim="800000"/>
            <a:headEnd/>
            <a:tailEnd/>
          </a:ln>
          <a:effectLst>
            <a:outerShdw dist="107763" dir="2700000" algn="ctr" rotWithShape="0">
              <a:schemeClr val="bg2">
                <a:alpha val="50000"/>
              </a:schemeClr>
            </a:outerShdw>
          </a:effectLst>
        </p:spPr>
        <p:txBody>
          <a:bodyPr wrap="none" lIns="121872" tIns="60936" rIns="121872" bIns="60936" anchor="ctr"/>
          <a:lstStyle/>
          <a:p>
            <a:pPr algn="ctr" defTabSz="1218454">
              <a:defRPr/>
            </a:pPr>
            <a:r>
              <a:rPr kumimoji="1" lang="id-ID" altLang="id-ID" sz="2400" dirty="0">
                <a:solidFill>
                  <a:prstClr val="white"/>
                </a:solidFill>
              </a:rPr>
              <a:t>PEMDA</a:t>
            </a:r>
          </a:p>
        </p:txBody>
      </p:sp>
      <p:sp>
        <p:nvSpPr>
          <p:cNvPr id="68" name="Rectangle 28">
            <a:extLst>
              <a:ext uri="{FF2B5EF4-FFF2-40B4-BE49-F238E27FC236}">
                <a16:creationId xmlns="" xmlns:a16="http://schemas.microsoft.com/office/drawing/2014/main" id="{8DD49DB7-1F0E-4BE9-A71F-D8AB2D447138}"/>
              </a:ext>
            </a:extLst>
          </p:cNvPr>
          <p:cNvSpPr>
            <a:spLocks noChangeArrowheads="1"/>
          </p:cNvSpPr>
          <p:nvPr/>
        </p:nvSpPr>
        <p:spPr bwMode="auto">
          <a:xfrm>
            <a:off x="5465739" y="4833073"/>
            <a:ext cx="1625177" cy="60960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lIns="121872" tIns="60936" rIns="121872" bIns="60936" anchor="ctr"/>
          <a:lstStyle/>
          <a:p>
            <a:pPr algn="ctr" defTabSz="1218454">
              <a:defRPr/>
            </a:pPr>
            <a:r>
              <a:rPr kumimoji="1" lang="id-ID" altLang="id-ID" sz="2400" dirty="0" smtClean="0">
                <a:ln w="0"/>
                <a:solidFill>
                  <a:schemeClr val="accent1"/>
                </a:solidFill>
                <a:effectLst>
                  <a:outerShdw blurRad="38100" dist="25400" dir="5400000" algn="ctr" rotWithShape="0">
                    <a:srgbClr val="6E747A">
                      <a:alpha val="43000"/>
                    </a:srgbClr>
                  </a:outerShdw>
                </a:effectLst>
              </a:rPr>
              <a:t>BADAN</a:t>
            </a:r>
            <a:endParaRPr kumimoji="1" lang="id-ID" altLang="id-ID" sz="2400" dirty="0">
              <a:ln w="0"/>
              <a:solidFill>
                <a:schemeClr val="accent1"/>
              </a:solidFill>
              <a:effectLst>
                <a:outerShdw blurRad="38100" dist="25400" dir="5400000" algn="ctr" rotWithShape="0">
                  <a:srgbClr val="6E747A">
                    <a:alpha val="43000"/>
                  </a:srgbClr>
                </a:outerShdw>
              </a:effectLst>
            </a:endParaRPr>
          </a:p>
        </p:txBody>
      </p:sp>
      <p:sp>
        <p:nvSpPr>
          <p:cNvPr id="72" name="Text Box 37">
            <a:extLst>
              <a:ext uri="{FF2B5EF4-FFF2-40B4-BE49-F238E27FC236}">
                <a16:creationId xmlns="" xmlns:a16="http://schemas.microsoft.com/office/drawing/2014/main" id="{E0AE1047-005D-45EA-BD10-B15A4FDBCA36}"/>
              </a:ext>
            </a:extLst>
          </p:cNvPr>
          <p:cNvSpPr txBox="1">
            <a:spLocks noChangeArrowheads="1"/>
          </p:cNvSpPr>
          <p:nvPr/>
        </p:nvSpPr>
        <p:spPr bwMode="auto">
          <a:xfrm>
            <a:off x="5269203" y="2770802"/>
            <a:ext cx="2819403" cy="430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2" tIns="60936" rIns="121872" bIns="60936">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defTabSz="1218454" eaLnBrk="1" hangingPunct="1">
              <a:spcBef>
                <a:spcPct val="0"/>
              </a:spcBef>
              <a:buNone/>
              <a:defRPr/>
            </a:pPr>
            <a:r>
              <a:rPr kumimoji="1" lang="id-ID" altLang="en-US" sz="2000" i="1" dirty="0" smtClean="0">
                <a:solidFill>
                  <a:srgbClr val="002060"/>
                </a:solidFill>
              </a:rPr>
              <a:t>Organization Wide Level</a:t>
            </a:r>
            <a:endParaRPr kumimoji="1" lang="id-ID" altLang="en-US" sz="2000" i="1" dirty="0">
              <a:solidFill>
                <a:srgbClr val="002060"/>
              </a:solidFill>
            </a:endParaRPr>
          </a:p>
        </p:txBody>
      </p:sp>
      <p:sp>
        <p:nvSpPr>
          <p:cNvPr id="73" name="Rectangle 24">
            <a:extLst>
              <a:ext uri="{FF2B5EF4-FFF2-40B4-BE49-F238E27FC236}">
                <a16:creationId xmlns="" xmlns:a16="http://schemas.microsoft.com/office/drawing/2014/main" id="{14FFA329-77E0-4F68-BCD2-06868CC8C4BB}"/>
              </a:ext>
            </a:extLst>
          </p:cNvPr>
          <p:cNvSpPr>
            <a:spLocks noChangeArrowheads="1"/>
          </p:cNvSpPr>
          <p:nvPr/>
        </p:nvSpPr>
        <p:spPr bwMode="auto">
          <a:xfrm>
            <a:off x="8706773" y="3766277"/>
            <a:ext cx="2667000" cy="609600"/>
          </a:xfrm>
          <a:prstGeom prst="rect">
            <a:avLst/>
          </a:prstGeom>
          <a:solidFill>
            <a:srgbClr val="92D050"/>
          </a:solidFill>
          <a:ln w="12700">
            <a:solidFill>
              <a:schemeClr val="tx1"/>
            </a:solidFill>
            <a:miter lim="800000"/>
            <a:headEnd/>
            <a:tailEnd/>
          </a:ln>
          <a:effectLst>
            <a:outerShdw dist="107763" dir="2700000" algn="ctr" rotWithShape="0">
              <a:schemeClr val="bg2">
                <a:alpha val="50000"/>
              </a:schemeClr>
            </a:outerShdw>
          </a:effectLst>
        </p:spPr>
        <p:txBody>
          <a:bodyPr wrap="none" lIns="121872" tIns="60936" rIns="121872" bIns="60936" anchor="ctr"/>
          <a:lstStyle/>
          <a:p>
            <a:pPr algn="ctr" defTabSz="1218454">
              <a:defRPr/>
            </a:pPr>
            <a:r>
              <a:rPr kumimoji="1" lang="id-ID" altLang="id-ID" sz="2400" dirty="0" smtClean="0">
                <a:solidFill>
                  <a:srgbClr val="002060"/>
                </a:solidFill>
              </a:rPr>
              <a:t>SEKRETARIAT DPRD</a:t>
            </a:r>
            <a:endParaRPr kumimoji="1" lang="id-ID" altLang="id-ID" sz="2400" dirty="0">
              <a:solidFill>
                <a:srgbClr val="002060"/>
              </a:solidFill>
            </a:endParaRPr>
          </a:p>
        </p:txBody>
      </p:sp>
      <p:cxnSp>
        <p:nvCxnSpPr>
          <p:cNvPr id="74" name="Elbow Connector 32">
            <a:extLst>
              <a:ext uri="{FF2B5EF4-FFF2-40B4-BE49-F238E27FC236}">
                <a16:creationId xmlns="" xmlns:a16="http://schemas.microsoft.com/office/drawing/2014/main" id="{4C5222DC-220E-4497-AF18-E00BAEF9260B}"/>
              </a:ext>
            </a:extLst>
          </p:cNvPr>
          <p:cNvCxnSpPr>
            <a:stCxn id="73" idx="2"/>
            <a:endCxn id="59" idx="2"/>
          </p:cNvCxnSpPr>
          <p:nvPr/>
        </p:nvCxnSpPr>
        <p:spPr>
          <a:xfrm rot="5400000" flipH="1">
            <a:off x="8312890" y="2648492"/>
            <a:ext cx="250379" cy="3204395"/>
          </a:xfrm>
          <a:prstGeom prst="bentConnector3">
            <a:avLst>
              <a:gd name="adj1" fmla="val -91302"/>
            </a:avLst>
          </a:prstGeom>
          <a:ln>
            <a:solidFill>
              <a:srgbClr val="FF0000"/>
            </a:solidFill>
            <a:prstDash val="sysDash"/>
          </a:ln>
        </p:spPr>
        <p:style>
          <a:lnRef idx="3">
            <a:schemeClr val="accent1"/>
          </a:lnRef>
          <a:fillRef idx="0">
            <a:schemeClr val="accent1"/>
          </a:fillRef>
          <a:effectRef idx="2">
            <a:schemeClr val="accent1"/>
          </a:effectRef>
          <a:fontRef idx="minor">
            <a:schemeClr val="tx1"/>
          </a:fontRef>
        </p:style>
      </p:cxnSp>
      <p:sp>
        <p:nvSpPr>
          <p:cNvPr id="75" name="Text Box 37">
            <a:extLst>
              <a:ext uri="{FF2B5EF4-FFF2-40B4-BE49-F238E27FC236}">
                <a16:creationId xmlns="" xmlns:a16="http://schemas.microsoft.com/office/drawing/2014/main" id="{00F18A9A-4CE5-4795-A1E9-58E3E40B399F}"/>
              </a:ext>
            </a:extLst>
          </p:cNvPr>
          <p:cNvSpPr txBox="1">
            <a:spLocks noChangeArrowheads="1"/>
          </p:cNvSpPr>
          <p:nvPr/>
        </p:nvSpPr>
        <p:spPr bwMode="auto">
          <a:xfrm>
            <a:off x="2187432" y="5563426"/>
            <a:ext cx="3420515" cy="430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2" tIns="60936" rIns="121872" bIns="60936">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defTabSz="1218454" eaLnBrk="1" hangingPunct="1">
              <a:spcBef>
                <a:spcPct val="0"/>
              </a:spcBef>
              <a:buNone/>
              <a:defRPr/>
            </a:pPr>
            <a:r>
              <a:rPr kumimoji="1" lang="id-ID" altLang="en-US" sz="2000" i="1" dirty="0" smtClean="0">
                <a:solidFill>
                  <a:srgbClr val="002060"/>
                </a:solidFill>
              </a:rPr>
              <a:t>Suborganization Wide Level</a:t>
            </a:r>
            <a:endParaRPr kumimoji="1" lang="id-ID" altLang="en-US" sz="2000" i="1" dirty="0">
              <a:solidFill>
                <a:srgbClr val="002060"/>
              </a:solidFill>
            </a:endParaRPr>
          </a:p>
        </p:txBody>
      </p:sp>
      <p:sp>
        <p:nvSpPr>
          <p:cNvPr id="76" name="Text Box 37">
            <a:extLst>
              <a:ext uri="{FF2B5EF4-FFF2-40B4-BE49-F238E27FC236}">
                <a16:creationId xmlns="" xmlns:a16="http://schemas.microsoft.com/office/drawing/2014/main" id="{4292BD18-52D9-40BE-8AA4-1068A19413CF}"/>
              </a:ext>
            </a:extLst>
          </p:cNvPr>
          <p:cNvSpPr txBox="1"/>
          <p:nvPr/>
        </p:nvSpPr>
        <p:spPr>
          <a:xfrm>
            <a:off x="8169564" y="2494809"/>
            <a:ext cx="3476352" cy="923301"/>
          </a:xfrm>
          <a:prstGeom prst="rect">
            <a:avLst/>
          </a:prstGeom>
          <a:noFill/>
        </p:spPr>
        <p:txBody>
          <a:bodyPr wrap="square" lIns="91401" tIns="45706" rIns="91401" bIns="45706" rtlCol="0" anchor="t">
            <a:spAutoFit/>
          </a:bodyPr>
          <a:lstStyle/>
          <a:p>
            <a:r>
              <a:rPr lang="id-ID" altLang="en-US" dirty="0"/>
              <a:t>Responden atau Tim yang dibentuk untuk mengevaluasi Pemerintah Daerah</a:t>
            </a:r>
          </a:p>
        </p:txBody>
      </p:sp>
      <p:sp>
        <p:nvSpPr>
          <p:cNvPr id="77" name="Text Box 37">
            <a:extLst>
              <a:ext uri="{FF2B5EF4-FFF2-40B4-BE49-F238E27FC236}">
                <a16:creationId xmlns="" xmlns:a16="http://schemas.microsoft.com/office/drawing/2014/main" id="{54BE2C28-D622-4CA2-8A6E-B8EC75FACAB5}"/>
              </a:ext>
            </a:extLst>
          </p:cNvPr>
          <p:cNvSpPr txBox="1"/>
          <p:nvPr/>
        </p:nvSpPr>
        <p:spPr>
          <a:xfrm>
            <a:off x="7538848" y="4843958"/>
            <a:ext cx="4107068" cy="1200300"/>
          </a:xfrm>
          <a:prstGeom prst="rect">
            <a:avLst/>
          </a:prstGeom>
          <a:noFill/>
        </p:spPr>
        <p:txBody>
          <a:bodyPr wrap="square" lIns="91401" tIns="45706" rIns="91401" bIns="45706" rtlCol="0" anchor="t">
            <a:spAutoFit/>
          </a:bodyPr>
          <a:lstStyle/>
          <a:p>
            <a:r>
              <a:rPr lang="id-ID" altLang="en-US" dirty="0" smtClean="0"/>
              <a:t>Responden atau Tim yang dibentuk pada Sekretariat Daerah dan masing-masing unit eselon II untuk mengevaluasi masing-masing Perangkat Daerah</a:t>
            </a:r>
            <a:endParaRPr lang="id-ID" altLang="en-US" dirty="0"/>
          </a:p>
        </p:txBody>
      </p:sp>
      <p:sp>
        <p:nvSpPr>
          <p:cNvPr id="79" name="Rectangle 78">
            <a:extLst>
              <a:ext uri="{FF2B5EF4-FFF2-40B4-BE49-F238E27FC236}">
                <a16:creationId xmlns="" xmlns:a16="http://schemas.microsoft.com/office/drawing/2014/main" id="{2D65AA9B-8068-49F0-9A91-5679F855DAE9}"/>
              </a:ext>
            </a:extLst>
          </p:cNvPr>
          <p:cNvSpPr/>
          <p:nvPr/>
        </p:nvSpPr>
        <p:spPr>
          <a:xfrm>
            <a:off x="248470" y="3394682"/>
            <a:ext cx="11604164" cy="2691605"/>
          </a:xfrm>
          <a:prstGeom prst="rect">
            <a:avLst/>
          </a:prstGeom>
          <a:solidFill>
            <a:schemeClr val="bg1">
              <a:alpha val="0"/>
            </a:schemeClr>
          </a:solidFill>
          <a:ln w="317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08" tIns="45706" rIns="91408" bIns="45706" spcCol="0" rtlCol="0" anchor="ctr"/>
          <a:lstStyle/>
          <a:p>
            <a:pPr algn="ctr"/>
            <a:endParaRPr lang="id-ID" dirty="0"/>
          </a:p>
        </p:txBody>
      </p:sp>
      <p:cxnSp>
        <p:nvCxnSpPr>
          <p:cNvPr id="80" name="Straight Connector 79">
            <a:extLst>
              <a:ext uri="{FF2B5EF4-FFF2-40B4-BE49-F238E27FC236}">
                <a16:creationId xmlns="" xmlns:a16="http://schemas.microsoft.com/office/drawing/2014/main" id="{FD9882AE-1370-418C-8719-0B64D6E2770F}"/>
              </a:ext>
            </a:extLst>
          </p:cNvPr>
          <p:cNvCxnSpPr>
            <a:endCxn id="59" idx="1"/>
          </p:cNvCxnSpPr>
          <p:nvPr/>
        </p:nvCxnSpPr>
        <p:spPr>
          <a:xfrm flipV="1">
            <a:off x="3966051" y="3820699"/>
            <a:ext cx="1401711" cy="2520"/>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81" name="Straight Connector 80">
            <a:extLst>
              <a:ext uri="{FF2B5EF4-FFF2-40B4-BE49-F238E27FC236}">
                <a16:creationId xmlns="" xmlns:a16="http://schemas.microsoft.com/office/drawing/2014/main" id="{16B5EBD2-3F67-4980-9047-68149A4BCC74}"/>
              </a:ext>
            </a:extLst>
          </p:cNvPr>
          <p:cNvCxnSpPr/>
          <p:nvPr/>
        </p:nvCxnSpPr>
        <p:spPr>
          <a:xfrm flipV="1">
            <a:off x="2555980" y="3973099"/>
            <a:ext cx="1401711" cy="2520"/>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pic>
        <p:nvPicPr>
          <p:cNvPr id="22" name="Picture 21">
            <a:extLst>
              <a:ext uri="{FF2B5EF4-FFF2-40B4-BE49-F238E27FC236}">
                <a16:creationId xmlns:a16="http://schemas.microsoft.com/office/drawing/2014/main" xmlns="" id="{5E9D2AC7-90FA-4A35-B3D1-F67A441AD0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39" y="293262"/>
            <a:ext cx="1016000" cy="762000"/>
          </a:xfrm>
          <a:prstGeom prst="rect">
            <a:avLst/>
          </a:prstGeom>
        </p:spPr>
      </p:pic>
      <p:sp>
        <p:nvSpPr>
          <p:cNvPr id="23" name="TextBox 22"/>
          <p:cNvSpPr txBox="1"/>
          <p:nvPr/>
        </p:nvSpPr>
        <p:spPr>
          <a:xfrm>
            <a:off x="999674" y="350579"/>
            <a:ext cx="5050878" cy="646331"/>
          </a:xfrm>
          <a:prstGeom prst="rect">
            <a:avLst/>
          </a:prstGeom>
          <a:solidFill>
            <a:srgbClr val="00B0F0"/>
          </a:solidFill>
        </p:spPr>
        <p:txBody>
          <a:bodyPr wrap="square" rtlCol="0">
            <a:spAutoFit/>
          </a:bodyPr>
          <a:lstStyle/>
          <a:p>
            <a:r>
              <a:rPr lang="id-ID" b="1" dirty="0" smtClean="0">
                <a:solidFill>
                  <a:schemeClr val="bg1"/>
                </a:solidFill>
              </a:rPr>
              <a:t>BAGIAN ORGANISASI</a:t>
            </a:r>
          </a:p>
          <a:p>
            <a:r>
              <a:rPr lang="id-ID" b="1" dirty="0" smtClean="0">
                <a:solidFill>
                  <a:schemeClr val="bg1"/>
                </a:solidFill>
              </a:rPr>
              <a:t>SEKRETARIAT DAERAH KABUPATEN MAGETAN</a:t>
            </a:r>
            <a:endParaRPr lang="id-ID" b="1" dirty="0">
              <a:solidFill>
                <a:schemeClr val="bg1"/>
              </a:solidFill>
            </a:endParaRPr>
          </a:p>
        </p:txBody>
      </p:sp>
    </p:spTree>
    <p:extLst>
      <p:ext uri="{BB962C8B-B14F-4D97-AF65-F5344CB8AC3E}">
        <p14:creationId xmlns:p14="http://schemas.microsoft.com/office/powerpoint/2010/main" val="5671440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3869701" y="-10156"/>
            <a:ext cx="8322311" cy="5668642"/>
          </a:xfrm>
          <a:prstGeom prst="rect">
            <a:avLst/>
          </a:prstGeom>
          <a:solidFill>
            <a:srgbClr val="E2F0D9">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white"/>
              </a:solidFill>
              <a:effectLst/>
              <a:uLnTx/>
              <a:uFillTx/>
              <a:latin typeface="Calibri"/>
              <a:ea typeface="+mn-ea"/>
              <a:cs typeface="+mn-cs"/>
            </a:endParaRPr>
          </a:p>
        </p:txBody>
      </p:sp>
      <p:sp>
        <p:nvSpPr>
          <p:cNvPr id="24" name="Rectangle 23"/>
          <p:cNvSpPr/>
          <p:nvPr/>
        </p:nvSpPr>
        <p:spPr>
          <a:xfrm>
            <a:off x="2" y="-10158"/>
            <a:ext cx="3869691" cy="4737100"/>
          </a:xfrm>
          <a:prstGeom prst="rect">
            <a:avLst/>
          </a:prstGeom>
          <a:solidFill>
            <a:srgbClr val="FFF2CC">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white"/>
              </a:solidFill>
              <a:effectLst/>
              <a:uLnTx/>
              <a:uFillTx/>
              <a:latin typeface="Calibri"/>
              <a:ea typeface="+mn-ea"/>
              <a:cs typeface="+mn-cs"/>
            </a:endParaRPr>
          </a:p>
        </p:txBody>
      </p:sp>
      <p:pic>
        <p:nvPicPr>
          <p:cNvPr id="4" name="Picture 3"/>
          <p:cNvPicPr>
            <a:picLocks noChangeAspect="1"/>
          </p:cNvPicPr>
          <p:nvPr/>
        </p:nvPicPr>
        <p:blipFill>
          <a:blip r:embed="rId2"/>
          <a:stretch>
            <a:fillRect/>
          </a:stretch>
        </p:blipFill>
        <p:spPr>
          <a:xfrm>
            <a:off x="561340" y="809625"/>
            <a:ext cx="3200400" cy="3840480"/>
          </a:xfrm>
          <a:prstGeom prst="rect">
            <a:avLst/>
          </a:prstGeom>
        </p:spPr>
      </p:pic>
      <p:pic>
        <p:nvPicPr>
          <p:cNvPr id="5" name="Picture 4"/>
          <p:cNvPicPr>
            <a:picLocks noChangeAspect="1"/>
          </p:cNvPicPr>
          <p:nvPr/>
        </p:nvPicPr>
        <p:blipFill>
          <a:blip r:embed="rId3"/>
          <a:stretch>
            <a:fillRect/>
          </a:stretch>
        </p:blipFill>
        <p:spPr>
          <a:xfrm>
            <a:off x="380996" y="4832087"/>
            <a:ext cx="5070475" cy="2038979"/>
          </a:xfrm>
          <a:prstGeom prst="rect">
            <a:avLst/>
          </a:prstGeom>
        </p:spPr>
      </p:pic>
      <p:sp>
        <p:nvSpPr>
          <p:cNvPr id="6" name="Text Box 5"/>
          <p:cNvSpPr txBox="1"/>
          <p:nvPr/>
        </p:nvSpPr>
        <p:spPr>
          <a:xfrm>
            <a:off x="4101465" y="809639"/>
            <a:ext cx="6715760" cy="384719"/>
          </a:xfrm>
          <a:prstGeom prst="rect">
            <a:avLst/>
          </a:prstGeom>
          <a:noFill/>
        </p:spPr>
        <p:txBody>
          <a:bodyPr wrap="square" lIns="91401" tIns="45706" rIns="91401" bIns="45706" rtlCol="0" anchor="t">
            <a:spAutoFit/>
          </a:bodyPr>
          <a:lstStyle/>
          <a:p>
            <a:pPr marL="0" marR="0" lvl="0" indent="0" algn="l" defTabSz="913982" rtl="0" eaLnBrk="1" fontAlgn="auto" latinLnBrk="0" hangingPunct="1">
              <a:lnSpc>
                <a:spcPct val="100000"/>
              </a:lnSpc>
              <a:spcBef>
                <a:spcPts val="0"/>
              </a:spcBef>
              <a:spcAft>
                <a:spcPts val="0"/>
              </a:spcAft>
              <a:buClrTx/>
              <a:buSzTx/>
              <a:buFontTx/>
              <a:buNone/>
              <a:tabLst/>
              <a:defRPr/>
            </a:pPr>
            <a:r>
              <a:rPr kumimoji="0" lang="en-US" sz="1900" b="1" i="0" u="none" strike="noStrike" kern="1200" cap="none" spc="0" normalizeH="0" baseline="0" noProof="0">
                <a:ln>
                  <a:noFill/>
                </a:ln>
                <a:solidFill>
                  <a:srgbClr val="0070C0"/>
                </a:solidFill>
                <a:effectLst/>
                <a:uLnTx/>
                <a:uFillTx/>
                <a:latin typeface="Calibri"/>
                <a:ea typeface="+mn-ea"/>
                <a:cs typeface="+mn-cs"/>
              </a:rPr>
              <a:t>Pengategorian dan Penyajian Hasil Evaluasi</a:t>
            </a:r>
          </a:p>
        </p:txBody>
      </p:sp>
      <p:grpSp>
        <p:nvGrpSpPr>
          <p:cNvPr id="16" name="Group 15"/>
          <p:cNvGrpSpPr/>
          <p:nvPr/>
        </p:nvGrpSpPr>
        <p:grpSpPr>
          <a:xfrm>
            <a:off x="4665807" y="1239277"/>
            <a:ext cx="2844165" cy="4110991"/>
            <a:chOff x="14177" y="2128"/>
            <a:chExt cx="4479" cy="6474"/>
          </a:xfrm>
        </p:grpSpPr>
        <p:sp>
          <p:nvSpPr>
            <p:cNvPr id="7" name="Text Box 6"/>
            <p:cNvSpPr txBox="1"/>
            <p:nvPr/>
          </p:nvSpPr>
          <p:spPr>
            <a:xfrm>
              <a:off x="14194" y="2128"/>
              <a:ext cx="4000" cy="606"/>
            </a:xfrm>
            <a:prstGeom prst="rect">
              <a:avLst/>
            </a:prstGeom>
            <a:noFill/>
            <a:ln>
              <a:noFill/>
            </a:ln>
          </p:spPr>
          <p:txBody>
            <a:bodyPr wrap="square" rtlCol="0" anchor="t">
              <a:spAutoFit/>
            </a:bodyPr>
            <a:lstStyle/>
            <a:p>
              <a:pPr marL="0" marR="0" lvl="0" indent="0" algn="l" defTabSz="913982" rtl="0" eaLnBrk="1" fontAlgn="auto" latinLnBrk="0" hangingPunct="1">
                <a:lnSpc>
                  <a:spcPct val="100000"/>
                </a:lnSpc>
                <a:spcBef>
                  <a:spcPts val="0"/>
                </a:spcBef>
                <a:spcAft>
                  <a:spcPts val="0"/>
                </a:spcAft>
                <a:buClrTx/>
                <a:buSzTx/>
                <a:buFontTx/>
                <a:buNone/>
                <a:tabLst/>
                <a:defRPr/>
              </a:pPr>
              <a:r>
                <a:rPr kumimoji="0" lang="en-US" sz="1900" b="1" i="0" u="none" strike="noStrike" kern="1200" cap="none" spc="0" normalizeH="0" baseline="0" noProof="0">
                  <a:ln>
                    <a:noFill/>
                  </a:ln>
                  <a:solidFill>
                    <a:srgbClr val="C00000"/>
                  </a:solidFill>
                  <a:effectLst/>
                  <a:uLnTx/>
                  <a:uFillTx/>
                  <a:latin typeface="Calibri"/>
                  <a:ea typeface="+mn-ea"/>
                  <a:cs typeface="+mn-cs"/>
                </a:rPr>
                <a:t>Peringkat Komposit</a:t>
              </a:r>
            </a:p>
          </p:txBody>
        </p:sp>
        <p:sp>
          <p:nvSpPr>
            <p:cNvPr id="8" name="Text Box 7"/>
            <p:cNvSpPr txBox="1"/>
            <p:nvPr/>
          </p:nvSpPr>
          <p:spPr>
            <a:xfrm>
              <a:off x="14177" y="2555"/>
              <a:ext cx="4000" cy="1987"/>
            </a:xfrm>
            <a:prstGeom prst="rect">
              <a:avLst/>
            </a:prstGeom>
            <a:noFill/>
          </p:spPr>
          <p:txBody>
            <a:bodyPr wrap="square" rtlCol="0" anchor="t">
              <a:spAutoFit/>
            </a:bodyPr>
            <a:lstStyle/>
            <a:p>
              <a:pPr marL="0" marR="0" lvl="0" indent="0" algn="l" defTabSz="913982" rtl="0" eaLnBrk="1" fontAlgn="auto" latinLnBrk="0" hangingPunct="1">
                <a:lnSpc>
                  <a:spcPct val="100000"/>
                </a:lnSpc>
                <a:spcBef>
                  <a:spcPts val="0"/>
                </a:spcBef>
                <a:spcAft>
                  <a:spcPts val="0"/>
                </a:spcAft>
                <a:buClrTx/>
                <a:buSzTx/>
                <a:buFontTx/>
                <a:buNone/>
                <a:tabLst/>
                <a:defRPr/>
              </a:pPr>
              <a:r>
                <a:rPr kumimoji="0" lang="en-US" sz="1900" b="0" i="0" u="none" strike="noStrike" kern="1200" cap="none" spc="0" normalizeH="0" baseline="0" noProof="0">
                  <a:ln>
                    <a:noFill/>
                  </a:ln>
                  <a:solidFill>
                    <a:prstClr val="black"/>
                  </a:solidFill>
                  <a:effectLst/>
                  <a:uLnTx/>
                  <a:uFillTx/>
                  <a:latin typeface="Calibri"/>
                  <a:ea typeface="+mn-ea"/>
                  <a:cs typeface="+mn-cs"/>
                </a:rPr>
                <a:t>menyajikan interpretasi terhadap hasil total</a:t>
              </a:r>
            </a:p>
            <a:p>
              <a:pPr marL="0" marR="0" lvl="0" indent="0" algn="l" defTabSz="913982" rtl="0" eaLnBrk="1" fontAlgn="auto" latinLnBrk="0" hangingPunct="1">
                <a:lnSpc>
                  <a:spcPct val="100000"/>
                </a:lnSpc>
                <a:spcBef>
                  <a:spcPts val="0"/>
                </a:spcBef>
                <a:spcAft>
                  <a:spcPts val="0"/>
                </a:spcAft>
                <a:buClrTx/>
                <a:buSzTx/>
                <a:buFontTx/>
                <a:buNone/>
                <a:tabLst/>
                <a:defRPr/>
              </a:pPr>
              <a:r>
                <a:rPr kumimoji="0" lang="en-US" sz="1900" b="0" i="0" u="none" strike="noStrike" kern="1200" cap="none" spc="0" normalizeH="0" baseline="0" noProof="0">
                  <a:ln>
                    <a:noFill/>
                  </a:ln>
                  <a:solidFill>
                    <a:prstClr val="black"/>
                  </a:solidFill>
                  <a:effectLst/>
                  <a:uLnTx/>
                  <a:uFillTx/>
                  <a:latin typeface="Calibri"/>
                  <a:ea typeface="+mn-ea"/>
                  <a:cs typeface="+mn-cs"/>
                </a:rPr>
                <a:t>skor dalam 5 (lima) kategori</a:t>
              </a:r>
            </a:p>
          </p:txBody>
        </p:sp>
        <p:sp>
          <p:nvSpPr>
            <p:cNvPr id="9" name="Text Box 8"/>
            <p:cNvSpPr txBox="1"/>
            <p:nvPr/>
          </p:nvSpPr>
          <p:spPr>
            <a:xfrm>
              <a:off x="14355" y="5378"/>
              <a:ext cx="975" cy="606"/>
            </a:xfrm>
            <a:prstGeom prst="rect">
              <a:avLst/>
            </a:prstGeom>
            <a:solidFill>
              <a:schemeClr val="bg1"/>
            </a:solidFill>
            <a:ln>
              <a:solidFill>
                <a:schemeClr val="tx1"/>
              </a:solidFill>
            </a:ln>
          </p:spPr>
          <p:txBody>
            <a:bodyPr wrap="square"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1900" b="0" i="0" u="none" strike="noStrike" kern="1200" cap="none" spc="0" normalizeH="0" baseline="0" noProof="0" dirty="0">
                  <a:ln>
                    <a:noFill/>
                  </a:ln>
                  <a:solidFill>
                    <a:prstClr val="black"/>
                  </a:solidFill>
                  <a:effectLst/>
                  <a:uLnTx/>
                  <a:uFillTx/>
                  <a:latin typeface="Calibri"/>
                  <a:ea typeface="+mn-ea"/>
                  <a:cs typeface="+mn-cs"/>
                </a:rPr>
                <a:t>P</a:t>
              </a:r>
              <a:r>
                <a:rPr kumimoji="0" lang="en-US" altLang="id-ID" sz="1900" b="0" i="0" u="none" strike="noStrike" kern="1200" cap="none" spc="0" normalizeH="0" baseline="0" noProof="0" dirty="0">
                  <a:ln>
                    <a:noFill/>
                  </a:ln>
                  <a:solidFill>
                    <a:prstClr val="black"/>
                  </a:solidFill>
                  <a:effectLst/>
                  <a:uLnTx/>
                  <a:uFillTx/>
                  <a:latin typeface="Calibri"/>
                  <a:ea typeface="+mn-ea"/>
                  <a:cs typeface="+mn-cs"/>
                </a:rPr>
                <a:t>-4</a:t>
              </a:r>
            </a:p>
          </p:txBody>
        </p:sp>
        <p:sp>
          <p:nvSpPr>
            <p:cNvPr id="10" name="Text Box 9"/>
            <p:cNvSpPr txBox="1"/>
            <p:nvPr/>
          </p:nvSpPr>
          <p:spPr>
            <a:xfrm>
              <a:off x="14355" y="4579"/>
              <a:ext cx="975" cy="606"/>
            </a:xfrm>
            <a:prstGeom prst="rect">
              <a:avLst/>
            </a:prstGeom>
            <a:solidFill>
              <a:schemeClr val="bg1"/>
            </a:solidFill>
            <a:ln>
              <a:solidFill>
                <a:schemeClr val="tx1"/>
              </a:solidFill>
            </a:ln>
          </p:spPr>
          <p:txBody>
            <a:bodyPr wrap="square"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1900" b="0" i="0" u="none" strike="noStrike" kern="1200" cap="none" spc="0" normalizeH="0" baseline="0" noProof="0">
                  <a:ln>
                    <a:noFill/>
                  </a:ln>
                  <a:solidFill>
                    <a:prstClr val="black"/>
                  </a:solidFill>
                  <a:effectLst/>
                  <a:uLnTx/>
                  <a:uFillTx/>
                  <a:latin typeface="Calibri"/>
                  <a:ea typeface="+mn-ea"/>
                  <a:cs typeface="+mn-cs"/>
                </a:rPr>
                <a:t>P</a:t>
              </a:r>
              <a:r>
                <a:rPr kumimoji="0" lang="en-US" altLang="id-ID" sz="1900" b="0" i="0" u="none" strike="noStrike" kern="1200" cap="none" spc="0" normalizeH="0" baseline="0" noProof="0">
                  <a:ln>
                    <a:noFill/>
                  </a:ln>
                  <a:solidFill>
                    <a:prstClr val="black"/>
                  </a:solidFill>
                  <a:effectLst/>
                  <a:uLnTx/>
                  <a:uFillTx/>
                  <a:latin typeface="Calibri"/>
                  <a:ea typeface="+mn-ea"/>
                  <a:cs typeface="+mn-cs"/>
                </a:rPr>
                <a:t>-5</a:t>
              </a:r>
            </a:p>
          </p:txBody>
        </p:sp>
        <p:sp>
          <p:nvSpPr>
            <p:cNvPr id="11" name="Text Box 10"/>
            <p:cNvSpPr txBox="1"/>
            <p:nvPr/>
          </p:nvSpPr>
          <p:spPr>
            <a:xfrm>
              <a:off x="14355" y="6149"/>
              <a:ext cx="975" cy="606"/>
            </a:xfrm>
            <a:prstGeom prst="rect">
              <a:avLst/>
            </a:prstGeom>
            <a:solidFill>
              <a:schemeClr val="bg1"/>
            </a:solidFill>
            <a:ln>
              <a:solidFill>
                <a:schemeClr val="tx1"/>
              </a:solidFill>
            </a:ln>
          </p:spPr>
          <p:txBody>
            <a:bodyPr wrap="square"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1900" b="0" i="0" u="none" strike="noStrike" kern="1200" cap="none" spc="0" normalizeH="0" baseline="0" noProof="0">
                  <a:ln>
                    <a:noFill/>
                  </a:ln>
                  <a:solidFill>
                    <a:prstClr val="black"/>
                  </a:solidFill>
                  <a:effectLst/>
                  <a:uLnTx/>
                  <a:uFillTx/>
                  <a:latin typeface="Calibri"/>
                  <a:ea typeface="+mn-ea"/>
                  <a:cs typeface="+mn-cs"/>
                </a:rPr>
                <a:t>P</a:t>
              </a:r>
              <a:r>
                <a:rPr kumimoji="0" lang="en-US" altLang="id-ID" sz="1900" b="0" i="0" u="none" strike="noStrike" kern="1200" cap="none" spc="0" normalizeH="0" baseline="0" noProof="0">
                  <a:ln>
                    <a:noFill/>
                  </a:ln>
                  <a:solidFill>
                    <a:prstClr val="black"/>
                  </a:solidFill>
                  <a:effectLst/>
                  <a:uLnTx/>
                  <a:uFillTx/>
                  <a:latin typeface="Calibri"/>
                  <a:ea typeface="+mn-ea"/>
                  <a:cs typeface="+mn-cs"/>
                </a:rPr>
                <a:t>-</a:t>
              </a:r>
              <a:r>
                <a:rPr kumimoji="0" lang="id-ID" altLang="en-US" sz="1900" b="0" i="0" u="none" strike="noStrike" kern="1200" cap="none" spc="0" normalizeH="0" baseline="0" noProof="0">
                  <a:ln>
                    <a:noFill/>
                  </a:ln>
                  <a:solidFill>
                    <a:prstClr val="black"/>
                  </a:solidFill>
                  <a:effectLst/>
                  <a:uLnTx/>
                  <a:uFillTx/>
                  <a:latin typeface="Calibri"/>
                  <a:ea typeface="+mn-ea"/>
                  <a:cs typeface="+mn-cs"/>
                </a:rPr>
                <a:t>3</a:t>
              </a:r>
            </a:p>
          </p:txBody>
        </p:sp>
        <p:sp>
          <p:nvSpPr>
            <p:cNvPr id="27" name="Text Box 26"/>
            <p:cNvSpPr txBox="1"/>
            <p:nvPr/>
          </p:nvSpPr>
          <p:spPr>
            <a:xfrm>
              <a:off x="14355" y="6932"/>
              <a:ext cx="975" cy="606"/>
            </a:xfrm>
            <a:prstGeom prst="rect">
              <a:avLst/>
            </a:prstGeom>
            <a:solidFill>
              <a:schemeClr val="bg1"/>
            </a:solidFill>
            <a:ln>
              <a:solidFill>
                <a:schemeClr val="tx1"/>
              </a:solidFill>
            </a:ln>
          </p:spPr>
          <p:txBody>
            <a:bodyPr wrap="square"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1900" b="0" i="0" u="none" strike="noStrike" kern="1200" cap="none" spc="0" normalizeH="0" baseline="0" noProof="0">
                  <a:ln>
                    <a:noFill/>
                  </a:ln>
                  <a:solidFill>
                    <a:prstClr val="black"/>
                  </a:solidFill>
                  <a:effectLst/>
                  <a:uLnTx/>
                  <a:uFillTx/>
                  <a:latin typeface="Calibri"/>
                  <a:ea typeface="+mn-ea"/>
                  <a:cs typeface="+mn-cs"/>
                </a:rPr>
                <a:t>P</a:t>
              </a:r>
              <a:r>
                <a:rPr kumimoji="0" lang="en-US" altLang="id-ID" sz="1900" b="0" i="0" u="none" strike="noStrike" kern="1200" cap="none" spc="0" normalizeH="0" baseline="0" noProof="0">
                  <a:ln>
                    <a:noFill/>
                  </a:ln>
                  <a:solidFill>
                    <a:prstClr val="black"/>
                  </a:solidFill>
                  <a:effectLst/>
                  <a:uLnTx/>
                  <a:uFillTx/>
                  <a:latin typeface="Calibri"/>
                  <a:ea typeface="+mn-ea"/>
                  <a:cs typeface="+mn-cs"/>
                </a:rPr>
                <a:t>-2</a:t>
              </a:r>
            </a:p>
          </p:txBody>
        </p:sp>
        <p:sp>
          <p:nvSpPr>
            <p:cNvPr id="35" name="Text Box 34"/>
            <p:cNvSpPr txBox="1"/>
            <p:nvPr/>
          </p:nvSpPr>
          <p:spPr>
            <a:xfrm>
              <a:off x="14355" y="7703"/>
              <a:ext cx="975" cy="606"/>
            </a:xfrm>
            <a:prstGeom prst="rect">
              <a:avLst/>
            </a:prstGeom>
            <a:solidFill>
              <a:schemeClr val="bg1"/>
            </a:solidFill>
            <a:ln>
              <a:solidFill>
                <a:schemeClr val="tx1"/>
              </a:solidFill>
            </a:ln>
          </p:spPr>
          <p:txBody>
            <a:bodyPr wrap="square"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1900" b="0" i="0" u="none" strike="noStrike" kern="1200" cap="none" spc="0" normalizeH="0" baseline="0" noProof="0">
                  <a:ln>
                    <a:noFill/>
                  </a:ln>
                  <a:solidFill>
                    <a:prstClr val="black"/>
                  </a:solidFill>
                  <a:effectLst/>
                  <a:uLnTx/>
                  <a:uFillTx/>
                  <a:latin typeface="Calibri"/>
                  <a:ea typeface="+mn-ea"/>
                  <a:cs typeface="+mn-cs"/>
                </a:rPr>
                <a:t>P</a:t>
              </a:r>
              <a:r>
                <a:rPr kumimoji="0" lang="en-US" altLang="id-ID" sz="1900" b="0" i="0" u="none" strike="noStrike" kern="1200" cap="none" spc="0" normalizeH="0" baseline="0" noProof="0">
                  <a:ln>
                    <a:noFill/>
                  </a:ln>
                  <a:solidFill>
                    <a:prstClr val="black"/>
                  </a:solidFill>
                  <a:effectLst/>
                  <a:uLnTx/>
                  <a:uFillTx/>
                  <a:latin typeface="Calibri"/>
                  <a:ea typeface="+mn-ea"/>
                  <a:cs typeface="+mn-cs"/>
                </a:rPr>
                <a:t>-1</a:t>
              </a:r>
            </a:p>
          </p:txBody>
        </p:sp>
        <p:sp>
          <p:nvSpPr>
            <p:cNvPr id="12" name="Text Box 11"/>
            <p:cNvSpPr txBox="1"/>
            <p:nvPr/>
          </p:nvSpPr>
          <p:spPr>
            <a:xfrm>
              <a:off x="15541" y="4579"/>
              <a:ext cx="3115" cy="4023"/>
            </a:xfrm>
            <a:prstGeom prst="rect">
              <a:avLst/>
            </a:prstGeom>
            <a:noFill/>
            <a:ln>
              <a:solidFill>
                <a:schemeClr val="tx1"/>
              </a:solidFill>
            </a:ln>
          </p:spPr>
          <p:txBody>
            <a:bodyPr wrap="square" rtlCol="0" anchor="t">
              <a:spAutoFit/>
            </a:bodyPr>
            <a:lstStyle/>
            <a:p>
              <a:pPr marL="148522" marR="0" lvl="0" indent="-148522"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a:ln>
                    <a:noFill/>
                  </a:ln>
                  <a:solidFill>
                    <a:prstClr val="black"/>
                  </a:solidFill>
                  <a:effectLst/>
                  <a:uLnTx/>
                  <a:uFillTx/>
                  <a:latin typeface="Calibri"/>
                  <a:ea typeface="+mn-ea"/>
                  <a:cs typeface="+mn-cs"/>
                </a:rPr>
                <a:t>Kondisi </a:t>
              </a:r>
              <a:r>
                <a:rPr kumimoji="0" lang="en-US" sz="1600" b="0" i="0" u="none" strike="noStrike" kern="1200" cap="none" spc="0" normalizeH="0" baseline="0" noProof="0">
                  <a:ln>
                    <a:noFill/>
                  </a:ln>
                  <a:solidFill>
                    <a:prstClr val="black"/>
                  </a:solidFill>
                  <a:effectLst/>
                  <a:uLnTx/>
                  <a:uFillTx/>
                  <a:latin typeface="Calibri"/>
                  <a:ea typeface="+mn-ea"/>
                  <a:cs typeface="+mn-cs"/>
                </a:rPr>
                <a:t>Dimensi Struktur dan Proses</a:t>
              </a:r>
            </a:p>
            <a:p>
              <a:pPr marL="148522" marR="0" lvl="0" indent="-148522"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a:ln>
                    <a:noFill/>
                  </a:ln>
                  <a:solidFill>
                    <a:prstClr val="black"/>
                  </a:solidFill>
                  <a:effectLst/>
                  <a:uLnTx/>
                  <a:uFillTx/>
                  <a:latin typeface="Calibri"/>
                  <a:ea typeface="+mn-ea"/>
                  <a:cs typeface="+mn-cs"/>
                </a:rPr>
                <a:t>Kemampuan </a:t>
              </a:r>
              <a:r>
                <a:rPr kumimoji="0" lang="en-US" sz="1600" b="0" i="0" u="none" strike="noStrike" kern="1200" cap="none" spc="0" normalizeH="0" baseline="0" noProof="0">
                  <a:ln>
                    <a:noFill/>
                  </a:ln>
                  <a:solidFill>
                    <a:prstClr val="black"/>
                  </a:solidFill>
                  <a:effectLst/>
                  <a:uLnTx/>
                  <a:uFillTx/>
                  <a:latin typeface="Calibri"/>
                  <a:ea typeface="+mn-ea"/>
                  <a:cs typeface="+mn-cs"/>
                </a:rPr>
                <a:t>akomodasi kebutuhan internal dan adaptasi lingkungan eksternal</a:t>
              </a:r>
            </a:p>
            <a:p>
              <a:pPr marL="148522" marR="0" lvl="0" indent="-148522"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a:ln>
                    <a:noFill/>
                  </a:ln>
                  <a:solidFill>
                    <a:prstClr val="black"/>
                  </a:solidFill>
                  <a:effectLst/>
                  <a:uLnTx/>
                  <a:uFillTx/>
                  <a:latin typeface="Calibri"/>
                  <a:ea typeface="+mn-ea"/>
                  <a:cs typeface="+mn-cs"/>
                </a:rPr>
                <a:t>Kekurangan</a:t>
              </a:r>
              <a:r>
                <a:rPr kumimoji="0" lang="id-ID" altLang="en-US" sz="1600" b="1" i="0" u="none" strike="noStrike" kern="1200" cap="none" spc="0" normalizeH="0" baseline="0" noProof="0">
                  <a:ln>
                    <a:noFill/>
                  </a:ln>
                  <a:solidFill>
                    <a:prstClr val="black"/>
                  </a:solidFill>
                  <a:effectLst/>
                  <a:uLnTx/>
                  <a:uFillTx/>
                  <a:latin typeface="Calibri"/>
                  <a:ea typeface="+mn-ea"/>
                  <a:cs typeface="+mn-cs"/>
                </a:rPr>
                <a:t>/ </a:t>
              </a:r>
              <a:r>
                <a:rPr kumimoji="0" lang="id-ID" altLang="en-US" sz="1600" b="0" i="0" u="none" strike="noStrike" kern="1200" cap="none" spc="0" normalizeH="0" baseline="0" noProof="0">
                  <a:ln>
                    <a:noFill/>
                  </a:ln>
                  <a:solidFill>
                    <a:prstClr val="black"/>
                  </a:solidFill>
                  <a:effectLst/>
                  <a:uLnTx/>
                  <a:uFillTx/>
                  <a:latin typeface="Calibri"/>
                  <a:ea typeface="+mn-ea"/>
                  <a:cs typeface="+mn-cs"/>
                </a:rPr>
                <a:t>kelemahan</a:t>
              </a:r>
            </a:p>
          </p:txBody>
        </p:sp>
      </p:grpSp>
      <p:sp>
        <p:nvSpPr>
          <p:cNvPr id="13" name="Text Box 12"/>
          <p:cNvSpPr txBox="1"/>
          <p:nvPr/>
        </p:nvSpPr>
        <p:spPr>
          <a:xfrm>
            <a:off x="8203565" y="1336054"/>
            <a:ext cx="2540000" cy="384719"/>
          </a:xfrm>
          <a:prstGeom prst="rect">
            <a:avLst/>
          </a:prstGeom>
          <a:noFill/>
          <a:ln>
            <a:noFill/>
          </a:ln>
        </p:spPr>
        <p:txBody>
          <a:bodyPr wrap="square" lIns="91401" tIns="45706" rIns="91401" bIns="45706" rtlCol="0" anchor="t">
            <a:spAutoFit/>
          </a:bodyPr>
          <a:lstStyle/>
          <a:p>
            <a:pPr marL="0" marR="0" lvl="0" indent="0" algn="l" defTabSz="913982" rtl="0" eaLnBrk="1" fontAlgn="auto" latinLnBrk="0" hangingPunct="1">
              <a:lnSpc>
                <a:spcPct val="100000"/>
              </a:lnSpc>
              <a:spcBef>
                <a:spcPts val="0"/>
              </a:spcBef>
              <a:spcAft>
                <a:spcPts val="0"/>
              </a:spcAft>
              <a:buClrTx/>
              <a:buSzTx/>
              <a:buFontTx/>
              <a:buNone/>
              <a:tabLst/>
              <a:defRPr/>
            </a:pPr>
            <a:r>
              <a:rPr kumimoji="0" lang="en-US" sz="1900" b="1" i="0" u="none" strike="noStrike" kern="1200" cap="none" spc="0" normalizeH="0" baseline="0" noProof="0">
                <a:ln>
                  <a:noFill/>
                </a:ln>
                <a:solidFill>
                  <a:srgbClr val="C00000"/>
                </a:solidFill>
                <a:effectLst/>
                <a:uLnTx/>
                <a:uFillTx/>
                <a:latin typeface="Calibri"/>
                <a:ea typeface="+mn-ea"/>
                <a:cs typeface="+mn-cs"/>
                <a:sym typeface="+mn-ea"/>
              </a:rPr>
              <a:t>Grafik Radar</a:t>
            </a:r>
          </a:p>
        </p:txBody>
      </p:sp>
      <p:sp>
        <p:nvSpPr>
          <p:cNvPr id="14" name="Text Box 13"/>
          <p:cNvSpPr txBox="1"/>
          <p:nvPr/>
        </p:nvSpPr>
        <p:spPr>
          <a:xfrm>
            <a:off x="8203579" y="1790704"/>
            <a:ext cx="3523615" cy="677080"/>
          </a:xfrm>
          <a:prstGeom prst="rect">
            <a:avLst/>
          </a:prstGeom>
          <a:noFill/>
        </p:spPr>
        <p:txBody>
          <a:bodyPr wrap="square" lIns="91401" tIns="45706" rIns="91401" bIns="45706" rtlCol="0" anchor="t">
            <a:spAutoFit/>
          </a:bodyPr>
          <a:lstStyle/>
          <a:p>
            <a:pPr marL="0" marR="0" lvl="0" indent="0" algn="l" defTabSz="913982" rtl="0" eaLnBrk="1" fontAlgn="auto" latinLnBrk="0" hangingPunct="1">
              <a:lnSpc>
                <a:spcPct val="100000"/>
              </a:lnSpc>
              <a:spcBef>
                <a:spcPts val="0"/>
              </a:spcBef>
              <a:spcAft>
                <a:spcPts val="0"/>
              </a:spcAft>
              <a:buClrTx/>
              <a:buSzTx/>
              <a:buFontTx/>
              <a:buNone/>
              <a:tabLst/>
              <a:defRPr/>
            </a:pPr>
            <a:r>
              <a:rPr kumimoji="0" lang="en-US" sz="1900" b="0" i="0" u="none" strike="noStrike" kern="1200" cap="none" spc="0" normalizeH="0" baseline="0" noProof="0">
                <a:ln>
                  <a:noFill/>
                </a:ln>
                <a:solidFill>
                  <a:prstClr val="black"/>
                </a:solidFill>
                <a:effectLst/>
                <a:uLnTx/>
                <a:uFillTx/>
                <a:latin typeface="Calibri"/>
                <a:ea typeface="+mn-ea"/>
                <a:cs typeface="+mn-cs"/>
              </a:rPr>
              <a:t>memberikan informasi yang lebih analitis tentang kondisi organisasi</a:t>
            </a:r>
          </a:p>
        </p:txBody>
      </p:sp>
      <p:pic>
        <p:nvPicPr>
          <p:cNvPr id="15" name="Picture 14"/>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7649845" y="2649867"/>
            <a:ext cx="4369435" cy="2868295"/>
          </a:xfrm>
          <a:prstGeom prst="rect">
            <a:avLst/>
          </a:prstGeom>
        </p:spPr>
      </p:pic>
      <p:sp>
        <p:nvSpPr>
          <p:cNvPr id="18" name="Text Box 17"/>
          <p:cNvSpPr txBox="1"/>
          <p:nvPr/>
        </p:nvSpPr>
        <p:spPr>
          <a:xfrm>
            <a:off x="5" y="875678"/>
            <a:ext cx="471171" cy="460375"/>
          </a:xfrm>
          <a:prstGeom prst="rect">
            <a:avLst/>
          </a:prstGeom>
          <a:solidFill>
            <a:srgbClr val="FF0000"/>
          </a:solidFill>
        </p:spPr>
        <p:txBody>
          <a:bodyPr wrap="square" lIns="91401" tIns="45706" rIns="91401" bIns="45706"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2400" b="0" i="0" u="none" strike="noStrike" kern="1200" cap="none" spc="0" normalizeH="0" baseline="0" noProof="0">
                <a:ln>
                  <a:noFill/>
                </a:ln>
                <a:solidFill>
                  <a:prstClr val="white"/>
                </a:solidFill>
                <a:effectLst/>
                <a:uLnTx/>
                <a:uFillTx/>
                <a:latin typeface="Impact" panose="020B0806030902050204" charset="0"/>
                <a:ea typeface="+mn-ea"/>
                <a:cs typeface="+mn-cs"/>
              </a:rPr>
              <a:t>1</a:t>
            </a:r>
          </a:p>
        </p:txBody>
      </p:sp>
      <p:sp>
        <p:nvSpPr>
          <p:cNvPr id="19" name="Text Box 18"/>
          <p:cNvSpPr txBox="1"/>
          <p:nvPr/>
        </p:nvSpPr>
        <p:spPr>
          <a:xfrm>
            <a:off x="-13332" y="4790453"/>
            <a:ext cx="471171" cy="460375"/>
          </a:xfrm>
          <a:prstGeom prst="rect">
            <a:avLst/>
          </a:prstGeom>
          <a:solidFill>
            <a:srgbClr val="FF0000"/>
          </a:solidFill>
        </p:spPr>
        <p:txBody>
          <a:bodyPr wrap="square" lIns="91401" tIns="45706" rIns="91401" bIns="45706"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2400" b="0" i="0" u="none" strike="noStrike" kern="1200" cap="none" spc="0" normalizeH="0" baseline="0" noProof="0" dirty="0">
                <a:ln>
                  <a:noFill/>
                </a:ln>
                <a:solidFill>
                  <a:prstClr val="white"/>
                </a:solidFill>
                <a:effectLst/>
                <a:uLnTx/>
                <a:uFillTx/>
                <a:latin typeface="Impact" panose="020B0806030902050204" charset="0"/>
                <a:ea typeface="+mn-ea"/>
                <a:cs typeface="+mn-cs"/>
              </a:rPr>
              <a:t>2</a:t>
            </a:r>
          </a:p>
        </p:txBody>
      </p:sp>
      <p:sp>
        <p:nvSpPr>
          <p:cNvPr id="20" name="Text Box 19"/>
          <p:cNvSpPr txBox="1"/>
          <p:nvPr/>
        </p:nvSpPr>
        <p:spPr>
          <a:xfrm>
            <a:off x="3630301" y="809638"/>
            <a:ext cx="471171" cy="460375"/>
          </a:xfrm>
          <a:prstGeom prst="rect">
            <a:avLst/>
          </a:prstGeom>
          <a:solidFill>
            <a:srgbClr val="FF0000"/>
          </a:solidFill>
        </p:spPr>
        <p:txBody>
          <a:bodyPr wrap="square" lIns="91401" tIns="45706" rIns="91401" bIns="45706"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2400" b="0" i="0" u="none" strike="noStrike" kern="1200" cap="none" spc="0" normalizeH="0" baseline="0" noProof="0">
                <a:ln>
                  <a:noFill/>
                </a:ln>
                <a:solidFill>
                  <a:prstClr val="white"/>
                </a:solidFill>
                <a:effectLst/>
                <a:uLnTx/>
                <a:uFillTx/>
                <a:latin typeface="Impact" panose="020B0806030902050204" charset="0"/>
                <a:ea typeface="+mn-ea"/>
                <a:cs typeface="+mn-cs"/>
              </a:rPr>
              <a:t>3</a:t>
            </a:r>
          </a:p>
        </p:txBody>
      </p:sp>
      <p:sp>
        <p:nvSpPr>
          <p:cNvPr id="21" name="Text Box 20"/>
          <p:cNvSpPr txBox="1"/>
          <p:nvPr/>
        </p:nvSpPr>
        <p:spPr>
          <a:xfrm>
            <a:off x="3904615" y="1336053"/>
            <a:ext cx="741045" cy="460375"/>
          </a:xfrm>
          <a:prstGeom prst="rect">
            <a:avLst/>
          </a:prstGeom>
          <a:solidFill>
            <a:srgbClr val="FF0000"/>
          </a:solidFill>
        </p:spPr>
        <p:txBody>
          <a:bodyPr wrap="square" lIns="91401" tIns="45706" rIns="91401" bIns="45706"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2400" b="0" i="0" u="none" strike="noStrike" kern="1200" cap="none" spc="0" normalizeH="0" baseline="0" noProof="0">
                <a:ln>
                  <a:noFill/>
                </a:ln>
                <a:solidFill>
                  <a:prstClr val="white"/>
                </a:solidFill>
                <a:effectLst/>
                <a:uLnTx/>
                <a:uFillTx/>
                <a:latin typeface="Impact" panose="020B0806030902050204" charset="0"/>
                <a:ea typeface="+mn-ea"/>
                <a:cs typeface="+mn-cs"/>
              </a:rPr>
              <a:t>3.1.</a:t>
            </a:r>
          </a:p>
        </p:txBody>
      </p:sp>
      <p:sp>
        <p:nvSpPr>
          <p:cNvPr id="23" name="Text Box 22"/>
          <p:cNvSpPr txBox="1"/>
          <p:nvPr/>
        </p:nvSpPr>
        <p:spPr>
          <a:xfrm>
            <a:off x="7341872" y="1336053"/>
            <a:ext cx="741045" cy="460375"/>
          </a:xfrm>
          <a:prstGeom prst="rect">
            <a:avLst/>
          </a:prstGeom>
          <a:solidFill>
            <a:srgbClr val="FF0000"/>
          </a:solidFill>
        </p:spPr>
        <p:txBody>
          <a:bodyPr wrap="square" lIns="91401" tIns="45706" rIns="91401" bIns="45706"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2400" b="0" i="0" u="none" strike="noStrike" kern="1200" cap="none" spc="0" normalizeH="0" baseline="0" noProof="0">
                <a:ln>
                  <a:noFill/>
                </a:ln>
                <a:solidFill>
                  <a:prstClr val="white"/>
                </a:solidFill>
                <a:effectLst/>
                <a:uLnTx/>
                <a:uFillTx/>
                <a:latin typeface="Impact" panose="020B0806030902050204" charset="0"/>
                <a:ea typeface="+mn-ea"/>
                <a:cs typeface="+mn-cs"/>
              </a:rPr>
              <a:t>3.2.</a:t>
            </a:r>
          </a:p>
        </p:txBody>
      </p:sp>
      <p:sp>
        <p:nvSpPr>
          <p:cNvPr id="29" name="Text Box 28"/>
          <p:cNvSpPr txBox="1"/>
          <p:nvPr/>
        </p:nvSpPr>
        <p:spPr>
          <a:xfrm>
            <a:off x="3729355" y="2772599"/>
            <a:ext cx="1046480" cy="338526"/>
          </a:xfrm>
          <a:prstGeom prst="rect">
            <a:avLst/>
          </a:prstGeom>
          <a:noFill/>
        </p:spPr>
        <p:txBody>
          <a:bodyPr wrap="square" lIns="91401" tIns="45706" rIns="91401" bIns="45706" rtlCol="0" anchor="t">
            <a:spAutoFit/>
          </a:bodyPr>
          <a:lstStyle/>
          <a:p>
            <a:pPr marL="0" marR="0" lvl="0" indent="0" algn="r" defTabSz="913982"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81-100</a:t>
            </a:r>
          </a:p>
        </p:txBody>
      </p:sp>
      <p:sp>
        <p:nvSpPr>
          <p:cNvPr id="30" name="Text Box 29"/>
          <p:cNvSpPr txBox="1"/>
          <p:nvPr/>
        </p:nvSpPr>
        <p:spPr>
          <a:xfrm>
            <a:off x="3739515" y="3295839"/>
            <a:ext cx="1046480" cy="338526"/>
          </a:xfrm>
          <a:prstGeom prst="rect">
            <a:avLst/>
          </a:prstGeom>
          <a:noFill/>
        </p:spPr>
        <p:txBody>
          <a:bodyPr wrap="square" lIns="91401" tIns="45706" rIns="91401" bIns="45706" rtlCol="0" anchor="t">
            <a:spAutoFit/>
          </a:bodyPr>
          <a:lstStyle/>
          <a:p>
            <a:pPr marL="0" marR="0" lvl="0" indent="0" algn="r" defTabSz="913982" rtl="0" eaLnBrk="1" fontAlgn="auto" latinLnBrk="0" hangingPunct="1">
              <a:lnSpc>
                <a:spcPct val="100000"/>
              </a:lnSpc>
              <a:spcBef>
                <a:spcPts val="0"/>
              </a:spcBef>
              <a:spcAft>
                <a:spcPts val="0"/>
              </a:spcAft>
              <a:buClrTx/>
              <a:buSzTx/>
              <a:buFontTx/>
              <a:buNone/>
              <a:tabLst/>
              <a:defRPr/>
            </a:pPr>
            <a:r>
              <a:rPr kumimoji="0" lang="id-ID" altLang="en-US" sz="1600" b="0" i="0" u="none" strike="noStrike" kern="1200" cap="none" spc="0" normalizeH="0" baseline="0" noProof="0">
                <a:ln>
                  <a:noFill/>
                </a:ln>
                <a:solidFill>
                  <a:prstClr val="black"/>
                </a:solidFill>
                <a:effectLst/>
                <a:uLnTx/>
                <a:uFillTx/>
                <a:latin typeface="Calibri"/>
                <a:ea typeface="+mn-ea"/>
                <a:cs typeface="+mn-cs"/>
              </a:rPr>
              <a:t>6</a:t>
            </a:r>
            <a:r>
              <a:rPr kumimoji="0" lang="en-US" sz="1600" b="0" i="0" u="none" strike="noStrike" kern="1200" cap="none" spc="0" normalizeH="0" baseline="0" noProof="0">
                <a:ln>
                  <a:noFill/>
                </a:ln>
                <a:solidFill>
                  <a:prstClr val="black"/>
                </a:solidFill>
                <a:effectLst/>
                <a:uLnTx/>
                <a:uFillTx/>
                <a:latin typeface="Calibri"/>
                <a:ea typeface="+mn-ea"/>
                <a:cs typeface="+mn-cs"/>
              </a:rPr>
              <a:t>1-</a:t>
            </a:r>
            <a:r>
              <a:rPr kumimoji="0" lang="id-ID" altLang="en-US" sz="1600" b="0" i="0" u="none" strike="noStrike" kern="1200" cap="none" spc="0" normalizeH="0" baseline="0" noProof="0">
                <a:ln>
                  <a:noFill/>
                </a:ln>
                <a:solidFill>
                  <a:prstClr val="black"/>
                </a:solidFill>
                <a:effectLst/>
                <a:uLnTx/>
                <a:uFillTx/>
                <a:latin typeface="Calibri"/>
                <a:ea typeface="+mn-ea"/>
                <a:cs typeface="+mn-cs"/>
              </a:rPr>
              <a:t>8</a:t>
            </a:r>
            <a:r>
              <a:rPr kumimoji="0" lang="en-US" sz="1600" b="0" i="0" u="none" strike="noStrike" kern="1200" cap="none" spc="0" normalizeH="0" baseline="0" noProof="0">
                <a:ln>
                  <a:noFill/>
                </a:ln>
                <a:solidFill>
                  <a:prstClr val="black"/>
                </a:solidFill>
                <a:effectLst/>
                <a:uLnTx/>
                <a:uFillTx/>
                <a:latin typeface="Calibri"/>
                <a:ea typeface="+mn-ea"/>
                <a:cs typeface="+mn-cs"/>
              </a:rPr>
              <a:t>0</a:t>
            </a:r>
          </a:p>
        </p:txBody>
      </p:sp>
      <p:sp>
        <p:nvSpPr>
          <p:cNvPr id="31" name="Text Box 30"/>
          <p:cNvSpPr txBox="1"/>
          <p:nvPr/>
        </p:nvSpPr>
        <p:spPr>
          <a:xfrm>
            <a:off x="3750945" y="3761296"/>
            <a:ext cx="1046480" cy="338526"/>
          </a:xfrm>
          <a:prstGeom prst="rect">
            <a:avLst/>
          </a:prstGeom>
          <a:noFill/>
        </p:spPr>
        <p:txBody>
          <a:bodyPr wrap="square" lIns="91401" tIns="45706" rIns="91401" bIns="45706" rtlCol="0" anchor="t">
            <a:spAutoFit/>
          </a:bodyPr>
          <a:lstStyle/>
          <a:p>
            <a:pPr marL="0" marR="0" lvl="0" indent="0" algn="r" defTabSz="913982" rtl="0" eaLnBrk="1" fontAlgn="auto" latinLnBrk="0" hangingPunct="1">
              <a:lnSpc>
                <a:spcPct val="100000"/>
              </a:lnSpc>
              <a:spcBef>
                <a:spcPts val="0"/>
              </a:spcBef>
              <a:spcAft>
                <a:spcPts val="0"/>
              </a:spcAft>
              <a:buClrTx/>
              <a:buSzTx/>
              <a:buFontTx/>
              <a:buNone/>
              <a:tabLst/>
              <a:defRPr/>
            </a:pPr>
            <a:r>
              <a:rPr kumimoji="0" lang="id-ID" altLang="en-US" sz="1600" b="0" i="0" u="none" strike="noStrike" kern="1200" cap="none" spc="0" normalizeH="0" baseline="0" noProof="0">
                <a:ln>
                  <a:noFill/>
                </a:ln>
                <a:solidFill>
                  <a:prstClr val="black"/>
                </a:solidFill>
                <a:effectLst/>
                <a:uLnTx/>
                <a:uFillTx/>
                <a:latin typeface="Calibri"/>
                <a:ea typeface="+mn-ea"/>
                <a:cs typeface="+mn-cs"/>
              </a:rPr>
              <a:t>4</a:t>
            </a:r>
            <a:r>
              <a:rPr kumimoji="0" lang="en-US" sz="1600" b="0" i="0" u="none" strike="noStrike" kern="1200" cap="none" spc="0" normalizeH="0" baseline="0" noProof="0">
                <a:ln>
                  <a:noFill/>
                </a:ln>
                <a:solidFill>
                  <a:prstClr val="black"/>
                </a:solidFill>
                <a:effectLst/>
                <a:uLnTx/>
                <a:uFillTx/>
                <a:latin typeface="Calibri"/>
                <a:ea typeface="+mn-ea"/>
                <a:cs typeface="+mn-cs"/>
              </a:rPr>
              <a:t>1-</a:t>
            </a:r>
            <a:r>
              <a:rPr kumimoji="0" lang="id-ID" altLang="en-US" sz="1600" b="0" i="0" u="none" strike="noStrike" kern="1200" cap="none" spc="0" normalizeH="0" baseline="0" noProof="0">
                <a:ln>
                  <a:noFill/>
                </a:ln>
                <a:solidFill>
                  <a:prstClr val="black"/>
                </a:solidFill>
                <a:effectLst/>
                <a:uLnTx/>
                <a:uFillTx/>
                <a:latin typeface="Calibri"/>
                <a:ea typeface="+mn-ea"/>
                <a:cs typeface="+mn-cs"/>
              </a:rPr>
              <a:t>6</a:t>
            </a:r>
            <a:r>
              <a:rPr kumimoji="0" lang="en-US" sz="1600" b="0" i="0" u="none" strike="noStrike" kern="1200" cap="none" spc="0" normalizeH="0" baseline="0" noProof="0">
                <a:ln>
                  <a:noFill/>
                </a:ln>
                <a:solidFill>
                  <a:prstClr val="black"/>
                </a:solidFill>
                <a:effectLst/>
                <a:uLnTx/>
                <a:uFillTx/>
                <a:latin typeface="Calibri"/>
                <a:ea typeface="+mn-ea"/>
                <a:cs typeface="+mn-cs"/>
              </a:rPr>
              <a:t>0</a:t>
            </a:r>
          </a:p>
        </p:txBody>
      </p:sp>
      <p:sp>
        <p:nvSpPr>
          <p:cNvPr id="32" name="Text Box 31"/>
          <p:cNvSpPr txBox="1"/>
          <p:nvPr/>
        </p:nvSpPr>
        <p:spPr>
          <a:xfrm>
            <a:off x="3754120" y="4292791"/>
            <a:ext cx="1046480" cy="338526"/>
          </a:xfrm>
          <a:prstGeom prst="rect">
            <a:avLst/>
          </a:prstGeom>
          <a:noFill/>
        </p:spPr>
        <p:txBody>
          <a:bodyPr wrap="square" lIns="91401" tIns="45706" rIns="91401" bIns="45706" rtlCol="0" anchor="t">
            <a:spAutoFit/>
          </a:bodyPr>
          <a:lstStyle/>
          <a:p>
            <a:pPr marL="0" marR="0" lvl="0" indent="0" algn="r" defTabSz="913982" rtl="0" eaLnBrk="1" fontAlgn="auto" latinLnBrk="0" hangingPunct="1">
              <a:lnSpc>
                <a:spcPct val="100000"/>
              </a:lnSpc>
              <a:spcBef>
                <a:spcPts val="0"/>
              </a:spcBef>
              <a:spcAft>
                <a:spcPts val="0"/>
              </a:spcAft>
              <a:buClrTx/>
              <a:buSzTx/>
              <a:buFontTx/>
              <a:buNone/>
              <a:tabLst/>
              <a:defRPr/>
            </a:pPr>
            <a:r>
              <a:rPr kumimoji="0" lang="id-ID" altLang="en-US" sz="1600" b="0" i="0" u="none" strike="noStrike" kern="1200" cap="none" spc="0" normalizeH="0" baseline="0" noProof="0">
                <a:ln>
                  <a:noFill/>
                </a:ln>
                <a:solidFill>
                  <a:prstClr val="black"/>
                </a:solidFill>
                <a:effectLst/>
                <a:uLnTx/>
                <a:uFillTx/>
                <a:latin typeface="Calibri"/>
                <a:ea typeface="+mn-ea"/>
                <a:cs typeface="+mn-cs"/>
              </a:rPr>
              <a:t>2</a:t>
            </a:r>
            <a:r>
              <a:rPr kumimoji="0" lang="en-US" sz="1600" b="0" i="0" u="none" strike="noStrike" kern="1200" cap="none" spc="0" normalizeH="0" baseline="0" noProof="0">
                <a:ln>
                  <a:noFill/>
                </a:ln>
                <a:solidFill>
                  <a:prstClr val="black"/>
                </a:solidFill>
                <a:effectLst/>
                <a:uLnTx/>
                <a:uFillTx/>
                <a:latin typeface="Calibri"/>
                <a:ea typeface="+mn-ea"/>
                <a:cs typeface="+mn-cs"/>
              </a:rPr>
              <a:t>1-</a:t>
            </a:r>
            <a:r>
              <a:rPr kumimoji="0" lang="id-ID" altLang="en-US" sz="1600" b="0" i="0" u="none" strike="noStrike" kern="1200" cap="none" spc="0" normalizeH="0" baseline="0" noProof="0">
                <a:ln>
                  <a:noFill/>
                </a:ln>
                <a:solidFill>
                  <a:prstClr val="black"/>
                </a:solidFill>
                <a:effectLst/>
                <a:uLnTx/>
                <a:uFillTx/>
                <a:latin typeface="Calibri"/>
                <a:ea typeface="+mn-ea"/>
                <a:cs typeface="+mn-cs"/>
              </a:rPr>
              <a:t>4</a:t>
            </a:r>
            <a:r>
              <a:rPr kumimoji="0" lang="en-US" sz="1600" b="0" i="0" u="none" strike="noStrike" kern="1200" cap="none" spc="0" normalizeH="0" baseline="0" noProof="0">
                <a:ln>
                  <a:noFill/>
                </a:ln>
                <a:solidFill>
                  <a:prstClr val="black"/>
                </a:solidFill>
                <a:effectLst/>
                <a:uLnTx/>
                <a:uFillTx/>
                <a:latin typeface="Calibri"/>
                <a:ea typeface="+mn-ea"/>
                <a:cs typeface="+mn-cs"/>
              </a:rPr>
              <a:t>0</a:t>
            </a:r>
          </a:p>
        </p:txBody>
      </p:sp>
      <p:sp>
        <p:nvSpPr>
          <p:cNvPr id="33" name="Text Box 32"/>
          <p:cNvSpPr txBox="1"/>
          <p:nvPr/>
        </p:nvSpPr>
        <p:spPr>
          <a:xfrm>
            <a:off x="3749040" y="4783011"/>
            <a:ext cx="1046480" cy="338526"/>
          </a:xfrm>
          <a:prstGeom prst="rect">
            <a:avLst/>
          </a:prstGeom>
          <a:noFill/>
        </p:spPr>
        <p:txBody>
          <a:bodyPr wrap="square" lIns="91401" tIns="45706" rIns="91401" bIns="45706" rtlCol="0" anchor="t">
            <a:spAutoFit/>
          </a:bodyPr>
          <a:lstStyle/>
          <a:p>
            <a:pPr marL="0" marR="0" lvl="0" indent="0" algn="r" defTabSz="913982" rtl="0" eaLnBrk="1" fontAlgn="auto" latinLnBrk="0" hangingPunct="1">
              <a:lnSpc>
                <a:spcPct val="100000"/>
              </a:lnSpc>
              <a:spcBef>
                <a:spcPts val="0"/>
              </a:spcBef>
              <a:spcAft>
                <a:spcPts val="0"/>
              </a:spcAft>
              <a:buClrTx/>
              <a:buSzTx/>
              <a:buFontTx/>
              <a:buNone/>
              <a:tabLst/>
              <a:defRPr/>
            </a:pPr>
            <a:r>
              <a:rPr kumimoji="0" lang="id-ID" altLang="en-US" sz="1600" b="0" i="0" u="none" strike="noStrike" kern="1200" cap="none" spc="0" normalizeH="0" baseline="0" noProof="0">
                <a:ln>
                  <a:noFill/>
                </a:ln>
                <a:solidFill>
                  <a:prstClr val="black"/>
                </a:solidFill>
                <a:effectLst/>
                <a:uLnTx/>
                <a:uFillTx/>
                <a:latin typeface="Calibri"/>
                <a:ea typeface="+mn-ea"/>
                <a:cs typeface="+mn-cs"/>
              </a:rPr>
              <a:t>0</a:t>
            </a:r>
            <a:r>
              <a:rPr kumimoji="0" lang="en-US" sz="1600" b="0" i="0" u="none" strike="noStrike" kern="1200" cap="none" spc="0" normalizeH="0" baseline="0" noProof="0">
                <a:ln>
                  <a:noFill/>
                </a:ln>
                <a:solidFill>
                  <a:prstClr val="black"/>
                </a:solidFill>
                <a:effectLst/>
                <a:uLnTx/>
                <a:uFillTx/>
                <a:latin typeface="Calibri"/>
                <a:ea typeface="+mn-ea"/>
                <a:cs typeface="+mn-cs"/>
              </a:rPr>
              <a:t>-</a:t>
            </a:r>
            <a:r>
              <a:rPr kumimoji="0" lang="id-ID" altLang="en-US" sz="1600" b="0" i="0" u="none" strike="noStrike" kern="1200" cap="none" spc="0" normalizeH="0" baseline="0" noProof="0">
                <a:ln>
                  <a:noFill/>
                </a:ln>
                <a:solidFill>
                  <a:prstClr val="black"/>
                </a:solidFill>
                <a:effectLst/>
                <a:uLnTx/>
                <a:uFillTx/>
                <a:latin typeface="Calibri"/>
                <a:ea typeface="+mn-ea"/>
                <a:cs typeface="+mn-cs"/>
              </a:rPr>
              <a:t>2</a:t>
            </a:r>
            <a:r>
              <a:rPr kumimoji="0" lang="en-US" sz="1600" b="0" i="0" u="none" strike="noStrike" kern="1200" cap="none" spc="0" normalizeH="0" baseline="0" noProof="0">
                <a:ln>
                  <a:noFill/>
                </a:ln>
                <a:solidFill>
                  <a:prstClr val="black"/>
                </a:solidFill>
                <a:effectLst/>
                <a:uLnTx/>
                <a:uFillTx/>
                <a:latin typeface="Calibri"/>
                <a:ea typeface="+mn-ea"/>
                <a:cs typeface="+mn-cs"/>
              </a:rPr>
              <a:t>0</a:t>
            </a:r>
          </a:p>
        </p:txBody>
      </p:sp>
      <p:sp>
        <p:nvSpPr>
          <p:cNvPr id="34" name="Text Box 11">
            <a:extLst>
              <a:ext uri="{FF2B5EF4-FFF2-40B4-BE49-F238E27FC236}">
                <a16:creationId xmlns="" xmlns:a16="http://schemas.microsoft.com/office/drawing/2014/main" id="{626464D2-3A8C-472C-BE99-322C377221E3}"/>
              </a:ext>
            </a:extLst>
          </p:cNvPr>
          <p:cNvSpPr txBox="1"/>
          <p:nvPr/>
        </p:nvSpPr>
        <p:spPr>
          <a:xfrm>
            <a:off x="7618741" y="2"/>
            <a:ext cx="4573271" cy="523192"/>
          </a:xfrm>
          <a:prstGeom prst="rect">
            <a:avLst/>
          </a:prstGeom>
          <a:solidFill>
            <a:srgbClr val="00B0F0"/>
          </a:solidFill>
        </p:spPr>
        <p:txBody>
          <a:bodyPr wrap="square" lIns="91401" tIns="45706" rIns="91401" bIns="45706" rtlCol="0">
            <a:spAutoFit/>
          </a:bodyPr>
          <a:lstStyle/>
          <a:p>
            <a:pPr algn="ctr" defTabSz="913982"/>
            <a:r>
              <a:rPr lang="en-US" altLang="en-US" sz="2800" b="1" dirty="0">
                <a:solidFill>
                  <a:prstClr val="white"/>
                </a:solidFill>
              </a:rPr>
              <a:t>ANALISIS DATA</a:t>
            </a:r>
            <a:endParaRPr lang="id-ID" altLang="en-US" sz="2800" b="1" dirty="0">
              <a:solidFill>
                <a:prstClr val="white"/>
              </a:solidFill>
            </a:endParaRPr>
          </a:p>
        </p:txBody>
      </p:sp>
    </p:spTree>
    <p:extLst>
      <p:ext uri="{BB962C8B-B14F-4D97-AF65-F5344CB8AC3E}">
        <p14:creationId xmlns:p14="http://schemas.microsoft.com/office/powerpoint/2010/main" val="24598448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12192000" cy="6858000"/>
            <a:chOff x="0" y="0"/>
            <a:chExt cx="12192000" cy="685800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solidFill>
                <a:schemeClr val="accent5">
                  <a:lumMod val="60000"/>
                  <a:lumOff val="40000"/>
                </a:schemeClr>
              </a:solidFill>
            </a:ln>
          </p:spPr>
        </p:pic>
        <p:sp>
          <p:nvSpPr>
            <p:cNvPr id="5" name="Rectangle 4"/>
            <p:cNvSpPr/>
            <p:nvPr/>
          </p:nvSpPr>
          <p:spPr>
            <a:xfrm>
              <a:off x="0" y="1174044"/>
              <a:ext cx="12192000" cy="733778"/>
            </a:xfrm>
            <a:prstGeom prst="rect">
              <a:avLst/>
            </a:prstGeom>
            <a:solidFill>
              <a:schemeClr val="accent5">
                <a:lumMod val="60000"/>
                <a:lumOff val="40000"/>
                <a:alpha val="48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itle 1"/>
          <p:cNvSpPr>
            <a:spLocks noGrp="1"/>
          </p:cNvSpPr>
          <p:nvPr>
            <p:ph type="title"/>
          </p:nvPr>
        </p:nvSpPr>
        <p:spPr>
          <a:xfrm>
            <a:off x="0" y="1167160"/>
            <a:ext cx="12192000" cy="778098"/>
          </a:xfrm>
        </p:spPr>
        <p:txBody>
          <a:bodyPr/>
          <a:lstStyle/>
          <a:p>
            <a:r>
              <a:rPr lang="en-US" sz="3200" dirty="0"/>
              <a:t>PERINGKAT KOMPOSIT</a:t>
            </a:r>
          </a:p>
        </p:txBody>
      </p:sp>
      <p:graphicFrame>
        <p:nvGraphicFramePr>
          <p:cNvPr id="2" name="Table 1">
            <a:extLst>
              <a:ext uri="{FF2B5EF4-FFF2-40B4-BE49-F238E27FC236}">
                <a16:creationId xmlns="" xmlns:a16="http://schemas.microsoft.com/office/drawing/2014/main" id="{CAB97F15-8F17-4D0A-9AD4-F62426B1BFC9}"/>
              </a:ext>
            </a:extLst>
          </p:cNvPr>
          <p:cNvGraphicFramePr>
            <a:graphicFrameLocks noGrp="1"/>
          </p:cNvGraphicFramePr>
          <p:nvPr>
            <p:extLst>
              <p:ext uri="{D42A27DB-BD31-4B8C-83A1-F6EECF244321}">
                <p14:modId xmlns:p14="http://schemas.microsoft.com/office/powerpoint/2010/main" val="1775966083"/>
              </p:ext>
            </p:extLst>
          </p:nvPr>
        </p:nvGraphicFramePr>
        <p:xfrm>
          <a:off x="774700" y="2081474"/>
          <a:ext cx="10642600" cy="4389120"/>
        </p:xfrm>
        <a:graphic>
          <a:graphicData uri="http://schemas.openxmlformats.org/drawingml/2006/table">
            <a:tbl>
              <a:tblPr firstRow="1" bandRow="1">
                <a:tableStyleId>{5940675A-B579-460E-94D1-54222C63F5DA}</a:tableStyleId>
              </a:tblPr>
              <a:tblGrid>
                <a:gridCol w="3278758">
                  <a:extLst>
                    <a:ext uri="{9D8B030D-6E8A-4147-A177-3AD203B41FA5}">
                      <a16:colId xmlns="" xmlns:a16="http://schemas.microsoft.com/office/drawing/2014/main" val="970383742"/>
                    </a:ext>
                  </a:extLst>
                </a:gridCol>
                <a:gridCol w="3047107">
                  <a:extLst>
                    <a:ext uri="{9D8B030D-6E8A-4147-A177-3AD203B41FA5}">
                      <a16:colId xmlns="" xmlns:a16="http://schemas.microsoft.com/office/drawing/2014/main" val="2602843835"/>
                    </a:ext>
                  </a:extLst>
                </a:gridCol>
                <a:gridCol w="2619443">
                  <a:extLst>
                    <a:ext uri="{9D8B030D-6E8A-4147-A177-3AD203B41FA5}">
                      <a16:colId xmlns="" xmlns:a16="http://schemas.microsoft.com/office/drawing/2014/main" val="2079055108"/>
                    </a:ext>
                  </a:extLst>
                </a:gridCol>
                <a:gridCol w="1697292">
                  <a:extLst>
                    <a:ext uri="{9D8B030D-6E8A-4147-A177-3AD203B41FA5}">
                      <a16:colId xmlns="" xmlns:a16="http://schemas.microsoft.com/office/drawing/2014/main" val="54951607"/>
                    </a:ext>
                  </a:extLst>
                </a:gridCol>
              </a:tblGrid>
              <a:tr h="0">
                <a:tc>
                  <a:txBody>
                    <a:bodyPr/>
                    <a:lstStyle/>
                    <a:p>
                      <a:pPr algn="ctr"/>
                      <a:r>
                        <a:rPr lang="id-ID" noProof="0" dirty="0" smtClean="0"/>
                        <a:t>PERINGKAT</a:t>
                      </a:r>
                      <a:endParaRPr lang="id-ID" noProof="0" dirty="0"/>
                    </a:p>
                  </a:txBody>
                  <a:tcPr>
                    <a:solidFill>
                      <a:srgbClr val="00B0F0"/>
                    </a:solidFill>
                  </a:tcPr>
                </a:tc>
                <a:tc>
                  <a:txBody>
                    <a:bodyPr/>
                    <a:lstStyle/>
                    <a:p>
                      <a:pPr algn="ctr"/>
                      <a:r>
                        <a:rPr lang="id-ID" noProof="0" dirty="0" smtClean="0"/>
                        <a:t>KONDISI DIMENSI STRUKTUR DAN PROSES</a:t>
                      </a:r>
                      <a:endParaRPr lang="id-ID" noProof="0" dirty="0"/>
                    </a:p>
                  </a:txBody>
                  <a:tcPr>
                    <a:solidFill>
                      <a:srgbClr val="00B0F0"/>
                    </a:solidFill>
                  </a:tcPr>
                </a:tc>
                <a:tc>
                  <a:txBody>
                    <a:bodyPr/>
                    <a:lstStyle/>
                    <a:p>
                      <a:pPr algn="ctr"/>
                      <a:r>
                        <a:rPr lang="id-ID" noProof="0" dirty="0" smtClean="0"/>
                        <a:t>KEMAMPUAN AKOMODASI KEBUTUHAN INTERNAL DAN ADAPTASI LINGKUNGAN EKSTERNAL</a:t>
                      </a:r>
                      <a:endParaRPr lang="id-ID" noProof="0" dirty="0"/>
                    </a:p>
                  </a:txBody>
                  <a:tcPr>
                    <a:solidFill>
                      <a:srgbClr val="00B0F0"/>
                    </a:solidFill>
                  </a:tcPr>
                </a:tc>
                <a:tc>
                  <a:txBody>
                    <a:bodyPr/>
                    <a:lstStyle/>
                    <a:p>
                      <a:pPr algn="ctr"/>
                      <a:r>
                        <a:rPr lang="id-ID" noProof="0" dirty="0" smtClean="0"/>
                        <a:t>KEKURANGAN</a:t>
                      </a:r>
                      <a:endParaRPr lang="id-ID" noProof="0" dirty="0"/>
                    </a:p>
                  </a:txBody>
                  <a:tcPr>
                    <a:solidFill>
                      <a:srgbClr val="00B0F0"/>
                    </a:solidFill>
                  </a:tcPr>
                </a:tc>
                <a:extLst>
                  <a:ext uri="{0D108BD9-81ED-4DB2-BD59-A6C34878D82A}">
                    <a16:rowId xmlns="" xmlns:a16="http://schemas.microsoft.com/office/drawing/2014/main" val="2477275920"/>
                  </a:ext>
                </a:extLst>
              </a:tr>
              <a:tr h="370840">
                <a:tc>
                  <a:txBody>
                    <a:bodyPr/>
                    <a:lstStyle/>
                    <a:p>
                      <a:pPr algn="ctr"/>
                      <a:r>
                        <a:rPr lang="id-ID" noProof="0" dirty="0" smtClean="0">
                          <a:solidFill>
                            <a:schemeClr val="tx1"/>
                          </a:solidFill>
                        </a:rPr>
                        <a:t>Peringkat Komposit 5 (P-5) </a:t>
                      </a:r>
                    </a:p>
                    <a:p>
                      <a:pPr algn="ctr"/>
                      <a:r>
                        <a:rPr lang="id-ID" noProof="0" dirty="0" smtClean="0">
                          <a:solidFill>
                            <a:schemeClr val="tx1"/>
                          </a:solidFill>
                        </a:rPr>
                        <a:t>Skor 81 - 100</a:t>
                      </a:r>
                      <a:endParaRPr lang="id-ID" noProof="0" dirty="0">
                        <a:solidFill>
                          <a:schemeClr val="tx1"/>
                        </a:solidFill>
                      </a:endParaRPr>
                    </a:p>
                  </a:txBody>
                  <a:tcPr>
                    <a:solidFill>
                      <a:srgbClr val="00B050"/>
                    </a:solidFill>
                  </a:tcPr>
                </a:tc>
                <a:tc>
                  <a:txBody>
                    <a:bodyPr/>
                    <a:lstStyle/>
                    <a:p>
                      <a:pPr algn="ctr"/>
                      <a:r>
                        <a:rPr lang="id-ID" noProof="0" dirty="0" smtClean="0">
                          <a:solidFill>
                            <a:schemeClr val="tx1"/>
                          </a:solidFill>
                        </a:rPr>
                        <a:t>Sangat Efektif</a:t>
                      </a:r>
                      <a:endParaRPr lang="id-ID" noProof="0" dirty="0">
                        <a:solidFill>
                          <a:schemeClr val="tx1"/>
                        </a:solidFill>
                      </a:endParaRPr>
                    </a:p>
                  </a:txBody>
                  <a:tcPr>
                    <a:solidFill>
                      <a:srgbClr val="00B050"/>
                    </a:solidFill>
                  </a:tcPr>
                </a:tc>
                <a:tc>
                  <a:txBody>
                    <a:bodyPr/>
                    <a:lstStyle/>
                    <a:p>
                      <a:pPr algn="ctr"/>
                      <a:r>
                        <a:rPr lang="id-ID" noProof="0" dirty="0" smtClean="0">
                          <a:solidFill>
                            <a:schemeClr val="tx1"/>
                          </a:solidFill>
                        </a:rPr>
                        <a:t>Sangat Tinggi</a:t>
                      </a:r>
                      <a:endParaRPr lang="id-ID" noProof="0" dirty="0">
                        <a:solidFill>
                          <a:schemeClr val="tx1"/>
                        </a:solidFill>
                      </a:endParaRPr>
                    </a:p>
                  </a:txBody>
                  <a:tcPr>
                    <a:solidFill>
                      <a:srgbClr val="00B050"/>
                    </a:solidFill>
                  </a:tcPr>
                </a:tc>
                <a:tc>
                  <a:txBody>
                    <a:bodyPr/>
                    <a:lstStyle/>
                    <a:p>
                      <a:pPr algn="ctr"/>
                      <a:r>
                        <a:rPr lang="id-ID" noProof="0" dirty="0" smtClean="0">
                          <a:solidFill>
                            <a:schemeClr val="tx1"/>
                          </a:solidFill>
                        </a:rPr>
                        <a:t>-</a:t>
                      </a:r>
                      <a:endParaRPr lang="id-ID" noProof="0" dirty="0">
                        <a:solidFill>
                          <a:schemeClr val="tx1"/>
                        </a:solidFill>
                      </a:endParaRPr>
                    </a:p>
                  </a:txBody>
                  <a:tcPr>
                    <a:solidFill>
                      <a:srgbClr val="00B050"/>
                    </a:solidFill>
                  </a:tcPr>
                </a:tc>
                <a:extLst>
                  <a:ext uri="{0D108BD9-81ED-4DB2-BD59-A6C34878D82A}">
                    <a16:rowId xmlns="" xmlns:a16="http://schemas.microsoft.com/office/drawing/2014/main" val="3034236208"/>
                  </a:ext>
                </a:extLst>
              </a:tr>
              <a:tr h="370840">
                <a:tc>
                  <a:txBody>
                    <a:bodyPr/>
                    <a:lstStyle/>
                    <a:p>
                      <a:pPr algn="ctr"/>
                      <a:r>
                        <a:rPr lang="id-ID" noProof="0" dirty="0" smtClean="0">
                          <a:solidFill>
                            <a:schemeClr val="tx1"/>
                          </a:solidFill>
                        </a:rPr>
                        <a:t>Peringkat Komposit 4 (P-4) </a:t>
                      </a:r>
                    </a:p>
                    <a:p>
                      <a:pPr algn="ctr"/>
                      <a:r>
                        <a:rPr lang="id-ID" noProof="0" dirty="0" smtClean="0">
                          <a:solidFill>
                            <a:schemeClr val="tx1"/>
                          </a:solidFill>
                        </a:rPr>
                        <a:t>Skor 61 - 80</a:t>
                      </a:r>
                      <a:endParaRPr lang="id-ID" noProof="0" dirty="0">
                        <a:solidFill>
                          <a:schemeClr val="tx1"/>
                        </a:solidFill>
                      </a:endParaRPr>
                    </a:p>
                  </a:txBody>
                  <a:tcPr>
                    <a:solidFill>
                      <a:srgbClr val="92D050"/>
                    </a:solidFill>
                  </a:tcPr>
                </a:tc>
                <a:tc>
                  <a:txBody>
                    <a:bodyPr/>
                    <a:lstStyle/>
                    <a:p>
                      <a:pPr algn="ctr"/>
                      <a:r>
                        <a:rPr lang="id-ID" noProof="0" dirty="0" smtClean="0">
                          <a:solidFill>
                            <a:schemeClr val="tx1"/>
                          </a:solidFill>
                        </a:rPr>
                        <a:t>Efektif</a:t>
                      </a:r>
                      <a:endParaRPr lang="id-ID" noProof="0" dirty="0">
                        <a:solidFill>
                          <a:schemeClr val="tx1"/>
                        </a:solidFill>
                      </a:endParaRPr>
                    </a:p>
                  </a:txBody>
                  <a:tcPr>
                    <a:solidFill>
                      <a:srgbClr val="92D050"/>
                    </a:solidFill>
                  </a:tcPr>
                </a:tc>
                <a:tc>
                  <a:txBody>
                    <a:bodyPr/>
                    <a:lstStyle/>
                    <a:p>
                      <a:pPr algn="ctr"/>
                      <a:r>
                        <a:rPr lang="id-ID" noProof="0" dirty="0" smtClean="0">
                          <a:solidFill>
                            <a:schemeClr val="tx1"/>
                          </a:solidFill>
                        </a:rPr>
                        <a:t>Tinggi</a:t>
                      </a:r>
                      <a:endParaRPr lang="id-ID" noProof="0" dirty="0">
                        <a:solidFill>
                          <a:schemeClr val="tx1"/>
                        </a:solidFill>
                      </a:endParaRPr>
                    </a:p>
                  </a:txBody>
                  <a:tcPr>
                    <a:solidFill>
                      <a:srgbClr val="92D050"/>
                    </a:solidFill>
                  </a:tcPr>
                </a:tc>
                <a:tc>
                  <a:txBody>
                    <a:bodyPr/>
                    <a:lstStyle/>
                    <a:p>
                      <a:pPr algn="ctr"/>
                      <a:r>
                        <a:rPr lang="id-ID" noProof="0" dirty="0" smtClean="0">
                          <a:solidFill>
                            <a:schemeClr val="tx1"/>
                          </a:solidFill>
                        </a:rPr>
                        <a:t>Kelemahan Kecil</a:t>
                      </a:r>
                      <a:endParaRPr lang="id-ID" noProof="0" dirty="0">
                        <a:solidFill>
                          <a:schemeClr val="tx1"/>
                        </a:solidFill>
                      </a:endParaRPr>
                    </a:p>
                  </a:txBody>
                  <a:tcPr>
                    <a:solidFill>
                      <a:srgbClr val="92D050"/>
                    </a:solidFill>
                  </a:tcPr>
                </a:tc>
                <a:extLst>
                  <a:ext uri="{0D108BD9-81ED-4DB2-BD59-A6C34878D82A}">
                    <a16:rowId xmlns="" xmlns:a16="http://schemas.microsoft.com/office/drawing/2014/main" val="3157372237"/>
                  </a:ext>
                </a:extLst>
              </a:tr>
              <a:tr h="370840">
                <a:tc>
                  <a:txBody>
                    <a:bodyPr/>
                    <a:lstStyle/>
                    <a:p>
                      <a:pPr algn="ctr"/>
                      <a:r>
                        <a:rPr lang="id-ID" noProof="0" dirty="0" smtClean="0">
                          <a:solidFill>
                            <a:schemeClr val="tx1"/>
                          </a:solidFill>
                        </a:rPr>
                        <a:t>Peringkat Komposit 3 (P-3) </a:t>
                      </a:r>
                    </a:p>
                    <a:p>
                      <a:pPr algn="ctr"/>
                      <a:r>
                        <a:rPr lang="id-ID" noProof="0" dirty="0" smtClean="0">
                          <a:solidFill>
                            <a:schemeClr val="tx1"/>
                          </a:solidFill>
                        </a:rPr>
                        <a:t>Skor 41 – 60</a:t>
                      </a:r>
                      <a:endParaRPr lang="id-ID" noProof="0" dirty="0">
                        <a:solidFill>
                          <a:schemeClr val="tx1"/>
                        </a:solidFill>
                      </a:endParaRPr>
                    </a:p>
                  </a:txBody>
                  <a:tcPr>
                    <a:solidFill>
                      <a:srgbClr val="FFFF00"/>
                    </a:solidFill>
                  </a:tcPr>
                </a:tc>
                <a:tc>
                  <a:txBody>
                    <a:bodyPr/>
                    <a:lstStyle/>
                    <a:p>
                      <a:pPr algn="ctr"/>
                      <a:r>
                        <a:rPr lang="id-ID" noProof="0" dirty="0" smtClean="0">
                          <a:solidFill>
                            <a:schemeClr val="tx1"/>
                          </a:solidFill>
                        </a:rPr>
                        <a:t>Cukup Efektif</a:t>
                      </a:r>
                      <a:endParaRPr lang="id-ID" noProof="0" dirty="0">
                        <a:solidFill>
                          <a:schemeClr val="tx1"/>
                        </a:solidFill>
                      </a:endParaRPr>
                    </a:p>
                  </a:txBody>
                  <a:tcPr>
                    <a:solidFill>
                      <a:srgbClr val="FFFF00"/>
                    </a:solidFill>
                  </a:tcPr>
                </a:tc>
                <a:tc>
                  <a:txBody>
                    <a:bodyPr/>
                    <a:lstStyle/>
                    <a:p>
                      <a:pPr algn="ctr"/>
                      <a:r>
                        <a:rPr lang="id-ID" noProof="0" dirty="0" smtClean="0">
                          <a:solidFill>
                            <a:schemeClr val="tx1"/>
                          </a:solidFill>
                        </a:rPr>
                        <a:t>Mampu</a:t>
                      </a:r>
                      <a:endParaRPr lang="id-ID" noProof="0" dirty="0">
                        <a:solidFill>
                          <a:schemeClr val="tx1"/>
                        </a:solidFill>
                      </a:endParaRPr>
                    </a:p>
                  </a:txBody>
                  <a:tcPr>
                    <a:solidFill>
                      <a:srgbClr val="FFFF00"/>
                    </a:solidFill>
                  </a:tcPr>
                </a:tc>
                <a:tc>
                  <a:txBody>
                    <a:bodyPr/>
                    <a:lstStyle/>
                    <a:p>
                      <a:pPr algn="ctr"/>
                      <a:r>
                        <a:rPr lang="id-ID" noProof="0" dirty="0" smtClean="0">
                          <a:solidFill>
                            <a:schemeClr val="tx1"/>
                          </a:solidFill>
                        </a:rPr>
                        <a:t>Kelemahan Biasa</a:t>
                      </a:r>
                      <a:endParaRPr lang="id-ID" noProof="0" dirty="0">
                        <a:solidFill>
                          <a:schemeClr val="tx1"/>
                        </a:solidFill>
                      </a:endParaRPr>
                    </a:p>
                  </a:txBody>
                  <a:tcPr>
                    <a:solidFill>
                      <a:srgbClr val="FFFF00"/>
                    </a:solidFill>
                  </a:tcPr>
                </a:tc>
                <a:extLst>
                  <a:ext uri="{0D108BD9-81ED-4DB2-BD59-A6C34878D82A}">
                    <a16:rowId xmlns="" xmlns:a16="http://schemas.microsoft.com/office/drawing/2014/main" val="831504847"/>
                  </a:ext>
                </a:extLst>
              </a:tr>
              <a:tr h="370840">
                <a:tc>
                  <a:txBody>
                    <a:bodyPr/>
                    <a:lstStyle/>
                    <a:p>
                      <a:pPr algn="ctr"/>
                      <a:r>
                        <a:rPr lang="id-ID" noProof="0" dirty="0" smtClean="0">
                          <a:solidFill>
                            <a:schemeClr val="tx1"/>
                          </a:solidFill>
                        </a:rPr>
                        <a:t>Peringkat Komposit 2 (P-2) </a:t>
                      </a:r>
                    </a:p>
                    <a:p>
                      <a:pPr algn="ctr"/>
                      <a:r>
                        <a:rPr lang="id-ID" noProof="0" dirty="0" smtClean="0">
                          <a:solidFill>
                            <a:schemeClr val="tx1"/>
                          </a:solidFill>
                        </a:rPr>
                        <a:t>Skor 21 – 40</a:t>
                      </a:r>
                      <a:endParaRPr lang="id-ID" noProof="0" dirty="0">
                        <a:solidFill>
                          <a:schemeClr val="tx1"/>
                        </a:solidFill>
                      </a:endParaRPr>
                    </a:p>
                  </a:txBody>
                  <a:tcPr>
                    <a:solidFill>
                      <a:schemeClr val="accent6">
                        <a:lumMod val="75000"/>
                      </a:schemeClr>
                    </a:solidFill>
                  </a:tcPr>
                </a:tc>
                <a:tc>
                  <a:txBody>
                    <a:bodyPr/>
                    <a:lstStyle/>
                    <a:p>
                      <a:pPr algn="ctr"/>
                      <a:r>
                        <a:rPr lang="id-ID" noProof="0" dirty="0" smtClean="0">
                          <a:solidFill>
                            <a:schemeClr val="tx1"/>
                          </a:solidFill>
                        </a:rPr>
                        <a:t>Kurang  Efektif</a:t>
                      </a:r>
                      <a:endParaRPr lang="id-ID" noProof="0" dirty="0">
                        <a:solidFill>
                          <a:schemeClr val="tx1"/>
                        </a:solidFill>
                      </a:endParaRPr>
                    </a:p>
                  </a:txBody>
                  <a:tcPr>
                    <a:solidFill>
                      <a:schemeClr val="accent6">
                        <a:lumMod val="75000"/>
                      </a:schemeClr>
                    </a:solidFill>
                  </a:tcPr>
                </a:tc>
                <a:tc>
                  <a:txBody>
                    <a:bodyPr/>
                    <a:lstStyle/>
                    <a:p>
                      <a:pPr algn="ctr"/>
                      <a:r>
                        <a:rPr lang="id-ID" noProof="0" dirty="0" smtClean="0">
                          <a:solidFill>
                            <a:schemeClr val="tx1"/>
                          </a:solidFill>
                        </a:rPr>
                        <a:t>Kurang Mampu</a:t>
                      </a:r>
                      <a:endParaRPr lang="id-ID" noProof="0" dirty="0">
                        <a:solidFill>
                          <a:schemeClr val="tx1"/>
                        </a:solidFill>
                      </a:endParaRPr>
                    </a:p>
                  </a:txBody>
                  <a:tcPr>
                    <a:solidFill>
                      <a:schemeClr val="accent6">
                        <a:lumMod val="75000"/>
                      </a:schemeClr>
                    </a:solidFill>
                  </a:tcPr>
                </a:tc>
                <a:tc>
                  <a:txBody>
                    <a:bodyPr/>
                    <a:lstStyle/>
                    <a:p>
                      <a:pPr algn="ctr"/>
                      <a:r>
                        <a:rPr lang="id-ID" noProof="0" dirty="0" smtClean="0">
                          <a:solidFill>
                            <a:schemeClr val="tx1"/>
                          </a:solidFill>
                        </a:rPr>
                        <a:t>Kelemahan Serius</a:t>
                      </a:r>
                      <a:endParaRPr lang="id-ID" noProof="0" dirty="0">
                        <a:solidFill>
                          <a:schemeClr val="tx1"/>
                        </a:solidFill>
                      </a:endParaRPr>
                    </a:p>
                  </a:txBody>
                  <a:tcPr>
                    <a:solidFill>
                      <a:schemeClr val="accent6">
                        <a:lumMod val="75000"/>
                      </a:schemeClr>
                    </a:solidFill>
                  </a:tcPr>
                </a:tc>
                <a:extLst>
                  <a:ext uri="{0D108BD9-81ED-4DB2-BD59-A6C34878D82A}">
                    <a16:rowId xmlns="" xmlns:a16="http://schemas.microsoft.com/office/drawing/2014/main" val="3697204769"/>
                  </a:ext>
                </a:extLst>
              </a:tr>
              <a:tr h="370840">
                <a:tc>
                  <a:txBody>
                    <a:bodyPr/>
                    <a:lstStyle/>
                    <a:p>
                      <a:pPr algn="ctr"/>
                      <a:r>
                        <a:rPr lang="id-ID" noProof="0" dirty="0" smtClean="0">
                          <a:solidFill>
                            <a:schemeClr val="tx1"/>
                          </a:solidFill>
                        </a:rPr>
                        <a:t>Peringkat Komposit 1 (P-1) </a:t>
                      </a:r>
                    </a:p>
                    <a:p>
                      <a:pPr algn="ctr"/>
                      <a:r>
                        <a:rPr lang="id-ID" noProof="0" dirty="0" smtClean="0">
                          <a:solidFill>
                            <a:schemeClr val="tx1"/>
                          </a:solidFill>
                        </a:rPr>
                        <a:t>Skor 0 – 20</a:t>
                      </a:r>
                      <a:endParaRPr lang="id-ID" noProof="0" dirty="0">
                        <a:solidFill>
                          <a:schemeClr val="tx1"/>
                        </a:solidFill>
                      </a:endParaRPr>
                    </a:p>
                  </a:txBody>
                  <a:tcPr>
                    <a:solidFill>
                      <a:srgbClr val="FF0000"/>
                    </a:solidFill>
                  </a:tcPr>
                </a:tc>
                <a:tc>
                  <a:txBody>
                    <a:bodyPr/>
                    <a:lstStyle/>
                    <a:p>
                      <a:pPr algn="ctr"/>
                      <a:r>
                        <a:rPr lang="id-ID" noProof="0" dirty="0" smtClean="0">
                          <a:solidFill>
                            <a:schemeClr val="tx1"/>
                          </a:solidFill>
                        </a:rPr>
                        <a:t>Tidak Efektif</a:t>
                      </a:r>
                      <a:endParaRPr lang="id-ID" noProof="0" dirty="0">
                        <a:solidFill>
                          <a:schemeClr val="tx1"/>
                        </a:solidFill>
                      </a:endParaRPr>
                    </a:p>
                  </a:txBody>
                  <a:tcPr>
                    <a:solidFill>
                      <a:srgbClr val="FF0000"/>
                    </a:solidFill>
                  </a:tcPr>
                </a:tc>
                <a:tc>
                  <a:txBody>
                    <a:bodyPr/>
                    <a:lstStyle/>
                    <a:p>
                      <a:pPr algn="ctr"/>
                      <a:r>
                        <a:rPr lang="id-ID" noProof="0" dirty="0" smtClean="0">
                          <a:solidFill>
                            <a:schemeClr val="tx1"/>
                          </a:solidFill>
                        </a:rPr>
                        <a:t>Tidak Mampu</a:t>
                      </a:r>
                      <a:endParaRPr lang="id-ID" noProof="0" dirty="0">
                        <a:solidFill>
                          <a:schemeClr val="tx1"/>
                        </a:solidFill>
                      </a:endParaRPr>
                    </a:p>
                  </a:txBody>
                  <a:tcPr>
                    <a:solidFill>
                      <a:srgbClr val="FF0000"/>
                    </a:solidFill>
                  </a:tcPr>
                </a:tc>
                <a:tc>
                  <a:txBody>
                    <a:bodyPr/>
                    <a:lstStyle/>
                    <a:p>
                      <a:pPr algn="ctr"/>
                      <a:r>
                        <a:rPr lang="id-ID" noProof="0" dirty="0" smtClean="0">
                          <a:solidFill>
                            <a:schemeClr val="tx1"/>
                          </a:solidFill>
                        </a:rPr>
                        <a:t>Kelemahan Sangat Serius</a:t>
                      </a:r>
                      <a:endParaRPr lang="id-ID" noProof="0" dirty="0">
                        <a:solidFill>
                          <a:schemeClr val="tx1"/>
                        </a:solidFill>
                      </a:endParaRPr>
                    </a:p>
                  </a:txBody>
                  <a:tcPr>
                    <a:solidFill>
                      <a:srgbClr val="FF0000"/>
                    </a:solidFill>
                  </a:tcPr>
                </a:tc>
                <a:extLst>
                  <a:ext uri="{0D108BD9-81ED-4DB2-BD59-A6C34878D82A}">
                    <a16:rowId xmlns="" xmlns:a16="http://schemas.microsoft.com/office/drawing/2014/main" val="2289918220"/>
                  </a:ext>
                </a:extLst>
              </a:tr>
            </a:tbl>
          </a:graphicData>
        </a:graphic>
      </p:graphicFrame>
      <p:pic>
        <p:nvPicPr>
          <p:cNvPr id="8" name="Picture 7">
            <a:extLst>
              <a:ext uri="{FF2B5EF4-FFF2-40B4-BE49-F238E27FC236}">
                <a16:creationId xmlns:a16="http://schemas.microsoft.com/office/drawing/2014/main" xmlns="" id="{5E9D2AC7-90FA-4A35-B3D1-F67A441AD0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39" y="293262"/>
            <a:ext cx="1016000" cy="762000"/>
          </a:xfrm>
          <a:prstGeom prst="rect">
            <a:avLst/>
          </a:prstGeom>
        </p:spPr>
      </p:pic>
      <p:sp>
        <p:nvSpPr>
          <p:cNvPr id="9" name="TextBox 8"/>
          <p:cNvSpPr txBox="1"/>
          <p:nvPr/>
        </p:nvSpPr>
        <p:spPr>
          <a:xfrm>
            <a:off x="999674" y="350579"/>
            <a:ext cx="5013693" cy="646331"/>
          </a:xfrm>
          <a:prstGeom prst="rect">
            <a:avLst/>
          </a:prstGeom>
          <a:solidFill>
            <a:srgbClr val="00B0F0"/>
          </a:solidFill>
        </p:spPr>
        <p:txBody>
          <a:bodyPr wrap="square" rtlCol="0">
            <a:spAutoFit/>
          </a:bodyPr>
          <a:lstStyle/>
          <a:p>
            <a:r>
              <a:rPr lang="en-US" b="1" dirty="0" smtClean="0">
                <a:solidFill>
                  <a:schemeClr val="bg1"/>
                </a:solidFill>
              </a:rPr>
              <a:t>BAGIAN ORGANISASI</a:t>
            </a:r>
          </a:p>
          <a:p>
            <a:r>
              <a:rPr lang="en-US" b="1" dirty="0" smtClean="0">
                <a:solidFill>
                  <a:schemeClr val="bg1"/>
                </a:solidFill>
              </a:rPr>
              <a:t>SEKRETARIAT DAERAH KABUPATEN MAGETAN</a:t>
            </a:r>
            <a:endParaRPr lang="en-US" b="1" dirty="0">
              <a:solidFill>
                <a:schemeClr val="bg1"/>
              </a:solidFill>
            </a:endParaRPr>
          </a:p>
        </p:txBody>
      </p:sp>
    </p:spTree>
    <p:extLst>
      <p:ext uri="{BB962C8B-B14F-4D97-AF65-F5344CB8AC3E}">
        <p14:creationId xmlns:p14="http://schemas.microsoft.com/office/powerpoint/2010/main" val="8648186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12192000" cy="6858000"/>
            <a:chOff x="0" y="0"/>
            <a:chExt cx="12192000" cy="685800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solidFill>
                <a:schemeClr val="accent5">
                  <a:lumMod val="60000"/>
                  <a:lumOff val="40000"/>
                </a:schemeClr>
              </a:solidFill>
            </a:ln>
          </p:spPr>
        </p:pic>
        <p:sp>
          <p:nvSpPr>
            <p:cNvPr id="5" name="Rectangle 4"/>
            <p:cNvSpPr/>
            <p:nvPr/>
          </p:nvSpPr>
          <p:spPr>
            <a:xfrm>
              <a:off x="0" y="1174044"/>
              <a:ext cx="12192000" cy="733778"/>
            </a:xfrm>
            <a:prstGeom prst="rect">
              <a:avLst/>
            </a:prstGeom>
            <a:solidFill>
              <a:schemeClr val="accent5">
                <a:lumMod val="60000"/>
                <a:lumOff val="40000"/>
                <a:alpha val="48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itle 1"/>
          <p:cNvSpPr>
            <a:spLocks noGrp="1"/>
          </p:cNvSpPr>
          <p:nvPr>
            <p:ph type="title"/>
          </p:nvPr>
        </p:nvSpPr>
        <p:spPr>
          <a:xfrm>
            <a:off x="0" y="1167160"/>
            <a:ext cx="12192000" cy="778098"/>
          </a:xfrm>
        </p:spPr>
        <p:txBody>
          <a:bodyPr/>
          <a:lstStyle/>
          <a:p>
            <a:r>
              <a:rPr lang="en-US" sz="3200" dirty="0"/>
              <a:t>INDIKATOR DIMENSI STRUKTUR</a:t>
            </a:r>
          </a:p>
        </p:txBody>
      </p:sp>
      <p:grpSp>
        <p:nvGrpSpPr>
          <p:cNvPr id="39" name="Group 38">
            <a:extLst>
              <a:ext uri="{FF2B5EF4-FFF2-40B4-BE49-F238E27FC236}">
                <a16:creationId xmlns="" xmlns:a16="http://schemas.microsoft.com/office/drawing/2014/main" id="{BE374304-49BD-4C06-8536-A2DC1BAE9306}"/>
              </a:ext>
            </a:extLst>
          </p:cNvPr>
          <p:cNvGrpSpPr/>
          <p:nvPr/>
        </p:nvGrpSpPr>
        <p:grpSpPr>
          <a:xfrm>
            <a:off x="93225" y="2198796"/>
            <a:ext cx="4614257" cy="2852575"/>
            <a:chOff x="0" y="2132436"/>
            <a:chExt cx="6689035" cy="5082885"/>
          </a:xfrm>
        </p:grpSpPr>
        <p:sp>
          <p:nvSpPr>
            <p:cNvPr id="40" name="TextBox 39">
              <a:extLst>
                <a:ext uri="{FF2B5EF4-FFF2-40B4-BE49-F238E27FC236}">
                  <a16:creationId xmlns="" xmlns:a16="http://schemas.microsoft.com/office/drawing/2014/main" id="{064D414F-BAFE-4EF2-B0AD-1ECCA61A1DDB}"/>
                </a:ext>
              </a:extLst>
            </p:cNvPr>
            <p:cNvSpPr txBox="1"/>
            <p:nvPr/>
          </p:nvSpPr>
          <p:spPr>
            <a:xfrm>
              <a:off x="1898406" y="2230996"/>
              <a:ext cx="2956653" cy="449470"/>
            </a:xfrm>
            <a:prstGeom prst="rect">
              <a:avLst/>
            </a:prstGeom>
            <a:noFill/>
          </p:spPr>
          <p:txBody>
            <a:bodyPr wrap="none" lIns="79365" tIns="39682" rIns="79365" bIns="39682" rtlCol="0">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a:ea typeface="+mn-ea"/>
                  <a:cs typeface="+mn-cs"/>
                </a:rPr>
                <a:t>KOMPLEKSITAS</a:t>
              </a:r>
            </a:p>
          </p:txBody>
        </p:sp>
        <p:sp>
          <p:nvSpPr>
            <p:cNvPr id="41" name="TextBox 40">
              <a:extLst>
                <a:ext uri="{FF2B5EF4-FFF2-40B4-BE49-F238E27FC236}">
                  <a16:creationId xmlns="" xmlns:a16="http://schemas.microsoft.com/office/drawing/2014/main" id="{FE295CAB-786E-4EB9-8FC9-255E0582BF2D}"/>
                </a:ext>
              </a:extLst>
            </p:cNvPr>
            <p:cNvSpPr txBox="1"/>
            <p:nvPr/>
          </p:nvSpPr>
          <p:spPr>
            <a:xfrm>
              <a:off x="190334" y="2864730"/>
              <a:ext cx="6335971" cy="3981696"/>
            </a:xfrm>
            <a:prstGeom prst="rect">
              <a:avLst/>
            </a:prstGeom>
            <a:noFill/>
          </p:spPr>
          <p:txBody>
            <a:bodyPr wrap="square" lIns="79365" tIns="39682" rIns="79365" bIns="39682" rtlCol="0">
              <a:spAutoFit/>
            </a:bodyPr>
            <a:lstStyle/>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2000" b="0" i="0" u="none" strike="noStrike" kern="1200" cap="none" spc="0" normalizeH="0" baseline="0" dirty="0" smtClean="0">
                  <a:ln>
                    <a:noFill/>
                  </a:ln>
                  <a:solidFill>
                    <a:srgbClr val="4BACC6">
                      <a:lumMod val="50000"/>
                    </a:srgbClr>
                  </a:solidFill>
                  <a:effectLst/>
                  <a:uLnTx/>
                  <a:uFillTx/>
                  <a:latin typeface="Calibri"/>
                  <a:ea typeface="+mn-ea"/>
                  <a:cs typeface="+mn-cs"/>
                </a:rPr>
                <a:t>Kompleksitas struktur organisasi.</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2000" b="0" i="0" u="none" strike="noStrike" kern="1200" cap="none" spc="0" normalizeH="0" baseline="0" dirty="0" smtClean="0">
                  <a:ln>
                    <a:noFill/>
                  </a:ln>
                  <a:solidFill>
                    <a:srgbClr val="4BACC6">
                      <a:lumMod val="50000"/>
                    </a:srgbClr>
                  </a:solidFill>
                  <a:effectLst/>
                  <a:uLnTx/>
                  <a:uFillTx/>
                  <a:latin typeface="Calibri"/>
                  <a:ea typeface="+mn-ea"/>
                  <a:cs typeface="+mn-cs"/>
                </a:rPr>
                <a:t>Tingkat spesialisasi atau jabatan.</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2000" b="0" i="0" u="none" strike="noStrike" kern="1200" cap="none" spc="0" normalizeH="0" baseline="0" dirty="0" smtClean="0">
                  <a:ln>
                    <a:noFill/>
                  </a:ln>
                  <a:solidFill>
                    <a:srgbClr val="4BACC6">
                      <a:lumMod val="50000"/>
                    </a:srgbClr>
                  </a:solidFill>
                  <a:effectLst/>
                  <a:uLnTx/>
                  <a:uFillTx/>
                  <a:latin typeface="Calibri"/>
                  <a:ea typeface="+mn-ea"/>
                  <a:cs typeface="+mn-cs"/>
                </a:rPr>
                <a:t>Tata hubungan antar spesialis atau pejabat.</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2000" b="0" i="0" u="none" strike="noStrike" kern="1200" cap="none" spc="0" normalizeH="0" baseline="0" dirty="0" smtClean="0">
                  <a:ln>
                    <a:noFill/>
                  </a:ln>
                  <a:solidFill>
                    <a:srgbClr val="4BACC6">
                      <a:lumMod val="50000"/>
                    </a:srgbClr>
                  </a:solidFill>
                  <a:effectLst/>
                  <a:uLnTx/>
                  <a:uFillTx/>
                  <a:latin typeface="Calibri"/>
                  <a:ea typeface="+mn-ea"/>
                  <a:cs typeface="+mn-cs"/>
                </a:rPr>
                <a:t>Tingkat pembagian pelayanan berdasarkan tempat (daerah/wilayah).</a:t>
              </a:r>
              <a:endParaRPr kumimoji="0" lang="id-ID" sz="2000" b="0" i="0" u="none" strike="noStrike" kern="1200" cap="none" spc="0" normalizeH="0" baseline="0" dirty="0">
                <a:ln>
                  <a:noFill/>
                </a:ln>
                <a:solidFill>
                  <a:srgbClr val="4BACC6">
                    <a:lumMod val="50000"/>
                  </a:srgbClr>
                </a:solidFill>
                <a:effectLst/>
                <a:uLnTx/>
                <a:uFillTx/>
                <a:latin typeface="Calibri"/>
                <a:ea typeface="+mn-ea"/>
                <a:cs typeface="+mn-cs"/>
              </a:endParaRPr>
            </a:p>
          </p:txBody>
        </p:sp>
        <p:pic>
          <p:nvPicPr>
            <p:cNvPr id="42" name="Picture 41">
              <a:extLst>
                <a:ext uri="{FF2B5EF4-FFF2-40B4-BE49-F238E27FC236}">
                  <a16:creationId xmlns="" xmlns:a16="http://schemas.microsoft.com/office/drawing/2014/main" id="{3E3B4E94-26EA-4504-8E05-A657BA73A6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0322" y="2276255"/>
              <a:ext cx="682004" cy="682005"/>
            </a:xfrm>
            <a:prstGeom prst="rect">
              <a:avLst/>
            </a:prstGeom>
          </p:spPr>
        </p:pic>
        <p:sp>
          <p:nvSpPr>
            <p:cNvPr id="43" name="Rectangle 42">
              <a:extLst>
                <a:ext uri="{FF2B5EF4-FFF2-40B4-BE49-F238E27FC236}">
                  <a16:creationId xmlns="" xmlns:a16="http://schemas.microsoft.com/office/drawing/2014/main" id="{7080214A-097F-4F2E-B029-C585D28FD7D9}"/>
                </a:ext>
              </a:extLst>
            </p:cNvPr>
            <p:cNvSpPr/>
            <p:nvPr/>
          </p:nvSpPr>
          <p:spPr>
            <a:xfrm>
              <a:off x="0" y="2132436"/>
              <a:ext cx="6689035" cy="508288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44" name="Group 43">
            <a:extLst>
              <a:ext uri="{FF2B5EF4-FFF2-40B4-BE49-F238E27FC236}">
                <a16:creationId xmlns="" xmlns:a16="http://schemas.microsoft.com/office/drawing/2014/main" id="{AC5937AE-AC7A-4391-9729-00468F7F5DEB}"/>
              </a:ext>
            </a:extLst>
          </p:cNvPr>
          <p:cNvGrpSpPr/>
          <p:nvPr/>
        </p:nvGrpSpPr>
        <p:grpSpPr>
          <a:xfrm>
            <a:off x="4847936" y="2194783"/>
            <a:ext cx="7143690" cy="5098149"/>
            <a:chOff x="0" y="2132437"/>
            <a:chExt cx="6689035" cy="5189389"/>
          </a:xfrm>
        </p:grpSpPr>
        <p:sp>
          <p:nvSpPr>
            <p:cNvPr id="45" name="TextBox 44">
              <a:extLst>
                <a:ext uri="{FF2B5EF4-FFF2-40B4-BE49-F238E27FC236}">
                  <a16:creationId xmlns="" xmlns:a16="http://schemas.microsoft.com/office/drawing/2014/main" id="{6694EF05-C12E-4587-B02A-9B4CEA70B70E}"/>
                </a:ext>
              </a:extLst>
            </p:cNvPr>
            <p:cNvSpPr txBox="1"/>
            <p:nvPr/>
          </p:nvSpPr>
          <p:spPr>
            <a:xfrm>
              <a:off x="1690292" y="2198796"/>
              <a:ext cx="2734888" cy="511026"/>
            </a:xfrm>
            <a:prstGeom prst="rect">
              <a:avLst/>
            </a:prstGeom>
            <a:noFill/>
          </p:spPr>
          <p:txBody>
            <a:bodyPr wrap="none" lIns="79365" tIns="39682" rIns="79365" bIns="39682" rtlCol="0">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Calibri"/>
                  <a:ea typeface="+mn-ea"/>
                  <a:cs typeface="+mn-cs"/>
                </a:rPr>
                <a:t>FORMALISASI</a:t>
              </a:r>
            </a:p>
          </p:txBody>
        </p:sp>
        <p:sp>
          <p:nvSpPr>
            <p:cNvPr id="46" name="TextBox 45">
              <a:extLst>
                <a:ext uri="{FF2B5EF4-FFF2-40B4-BE49-F238E27FC236}">
                  <a16:creationId xmlns="" xmlns:a16="http://schemas.microsoft.com/office/drawing/2014/main" id="{3DC62E16-A08B-4371-AAAF-8769F5EB27D1}"/>
                </a:ext>
              </a:extLst>
            </p:cNvPr>
            <p:cNvSpPr txBox="1"/>
            <p:nvPr/>
          </p:nvSpPr>
          <p:spPr>
            <a:xfrm>
              <a:off x="190335" y="2728952"/>
              <a:ext cx="6335971" cy="4592874"/>
            </a:xfrm>
            <a:prstGeom prst="rect">
              <a:avLst/>
            </a:prstGeom>
            <a:noFill/>
          </p:spPr>
          <p:txBody>
            <a:bodyPr wrap="square" lIns="79365" tIns="39682" rIns="79365" bIns="39682" rtlCol="0">
              <a:spAutoFit/>
            </a:bodyPr>
            <a:lstStyle/>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Tingkat kejelasan dan ketegasan “peraturan” mengenai pelaksanaan tugas masing-masing unit kerja dan bagaimana cara kerjasamanya.</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Tingkat kejelasan “prosedur kerja” secara praktis (langkah kerja yang berurutan secara logis dan terkait dalam pelaksanaan tugas masing-masing unit kerja).</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Tingkat kejelasan “kebijakan kerja” sehingga pejabat atau pegawai memperoleh kebebasan memutuskan menurut pendapat sendiri tanpa melanggar prinsip peraturan atau hukum yang berlaku dalam pelaksanaan tugas masing-masing unit kerja.</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Tingkat pembakuan proses kerja.</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Tingkat pembakuan dimensi-dimensi produk (pelayanan) yang harus dihasilkan.</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Tingkat pembakuan keterampilan kerja.</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endPar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endParaRP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endParaRPr kumimoji="0" lang="id-ID" sz="1800" b="0" i="0" u="none" strike="noStrike" kern="1200" cap="none" spc="0" normalizeH="0" baseline="0" dirty="0">
                <a:ln>
                  <a:noFill/>
                </a:ln>
                <a:solidFill>
                  <a:srgbClr val="4BACC6">
                    <a:lumMod val="50000"/>
                  </a:srgbClr>
                </a:solidFill>
                <a:effectLst/>
                <a:uLnTx/>
                <a:uFillTx/>
                <a:latin typeface="Calibri"/>
                <a:ea typeface="+mn-ea"/>
                <a:cs typeface="+mn-cs"/>
              </a:endParaRPr>
            </a:p>
          </p:txBody>
        </p:sp>
        <p:sp>
          <p:nvSpPr>
            <p:cNvPr id="47" name="Rectangle 46">
              <a:extLst>
                <a:ext uri="{FF2B5EF4-FFF2-40B4-BE49-F238E27FC236}">
                  <a16:creationId xmlns="" xmlns:a16="http://schemas.microsoft.com/office/drawing/2014/main" id="{BB82F3AF-3981-441A-9887-62607B8CE23F}"/>
                </a:ext>
              </a:extLst>
            </p:cNvPr>
            <p:cNvSpPr/>
            <p:nvPr/>
          </p:nvSpPr>
          <p:spPr>
            <a:xfrm>
              <a:off x="0" y="2132437"/>
              <a:ext cx="6689035" cy="46460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ID" sz="1900" b="0" i="0" u="none" strike="noStrike" kern="1200" cap="none" spc="0" normalizeH="0" baseline="0" noProof="0">
                <a:ln>
                  <a:noFill/>
                </a:ln>
                <a:solidFill>
                  <a:prstClr val="white"/>
                </a:solidFill>
                <a:effectLst/>
                <a:uLnTx/>
                <a:uFillTx/>
                <a:latin typeface="Calibri"/>
                <a:ea typeface="+mn-ea"/>
                <a:cs typeface="+mn-cs"/>
              </a:endParaRPr>
            </a:p>
          </p:txBody>
        </p:sp>
      </p:grpSp>
      <p:pic>
        <p:nvPicPr>
          <p:cNvPr id="50" name="Picture 49">
            <a:extLst>
              <a:ext uri="{FF2B5EF4-FFF2-40B4-BE49-F238E27FC236}">
                <a16:creationId xmlns="" xmlns:a16="http://schemas.microsoft.com/office/drawing/2014/main" id="{4D15E817-150C-45EC-A05B-3CDAB0E0111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39471" y="2262296"/>
            <a:ext cx="549286" cy="549286"/>
          </a:xfrm>
          <a:prstGeom prst="rect">
            <a:avLst/>
          </a:prstGeom>
        </p:spPr>
      </p:pic>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839" y="293262"/>
            <a:ext cx="1016000" cy="762000"/>
          </a:xfrm>
          <a:prstGeom prst="rect">
            <a:avLst/>
          </a:prstGeom>
        </p:spPr>
      </p:pic>
      <p:sp>
        <p:nvSpPr>
          <p:cNvPr id="17" name="TextBox 16"/>
          <p:cNvSpPr txBox="1"/>
          <p:nvPr/>
        </p:nvSpPr>
        <p:spPr>
          <a:xfrm>
            <a:off x="999674" y="350579"/>
            <a:ext cx="5013693" cy="646331"/>
          </a:xfrm>
          <a:prstGeom prst="rect">
            <a:avLst/>
          </a:prstGeom>
          <a:solidFill>
            <a:srgbClr val="00B0F0"/>
          </a:solidFill>
        </p:spPr>
        <p:txBody>
          <a:bodyPr wrap="square" rtlCol="0">
            <a:spAutoFit/>
          </a:bodyPr>
          <a:lstStyle/>
          <a:p>
            <a:r>
              <a:rPr lang="en-US" b="1" dirty="0" smtClean="0">
                <a:solidFill>
                  <a:schemeClr val="bg1"/>
                </a:solidFill>
              </a:rPr>
              <a:t>BAGIAN ORGANISASI</a:t>
            </a:r>
          </a:p>
          <a:p>
            <a:r>
              <a:rPr lang="en-US" b="1" dirty="0" smtClean="0">
                <a:solidFill>
                  <a:schemeClr val="bg1"/>
                </a:solidFill>
              </a:rPr>
              <a:t>SEKRETARIAT DAERAH KABUPATEN MAGETAN</a:t>
            </a:r>
            <a:endParaRPr lang="en-US" b="1" dirty="0">
              <a:solidFill>
                <a:schemeClr val="bg1"/>
              </a:solidFill>
            </a:endParaRPr>
          </a:p>
        </p:txBody>
      </p:sp>
    </p:spTree>
    <p:extLst>
      <p:ext uri="{BB962C8B-B14F-4D97-AF65-F5344CB8AC3E}">
        <p14:creationId xmlns:p14="http://schemas.microsoft.com/office/powerpoint/2010/main" val="288884123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12192000" cy="6858000"/>
            <a:chOff x="0" y="0"/>
            <a:chExt cx="12192000" cy="685800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solidFill>
                <a:schemeClr val="accent5">
                  <a:lumMod val="60000"/>
                  <a:lumOff val="40000"/>
                </a:schemeClr>
              </a:solidFill>
            </a:ln>
          </p:spPr>
        </p:pic>
        <p:sp>
          <p:nvSpPr>
            <p:cNvPr id="5" name="Rectangle 4"/>
            <p:cNvSpPr/>
            <p:nvPr/>
          </p:nvSpPr>
          <p:spPr>
            <a:xfrm>
              <a:off x="0" y="1174044"/>
              <a:ext cx="12192000" cy="733778"/>
            </a:xfrm>
            <a:prstGeom prst="rect">
              <a:avLst/>
            </a:prstGeom>
            <a:solidFill>
              <a:schemeClr val="accent5">
                <a:lumMod val="60000"/>
                <a:lumOff val="40000"/>
                <a:alpha val="48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itle 1"/>
          <p:cNvSpPr>
            <a:spLocks noGrp="1"/>
          </p:cNvSpPr>
          <p:nvPr>
            <p:ph type="title"/>
          </p:nvPr>
        </p:nvSpPr>
        <p:spPr>
          <a:xfrm>
            <a:off x="0" y="1167160"/>
            <a:ext cx="12192000" cy="778098"/>
          </a:xfrm>
        </p:spPr>
        <p:txBody>
          <a:bodyPr/>
          <a:lstStyle/>
          <a:p>
            <a:r>
              <a:rPr lang="en-US" sz="3200" dirty="0"/>
              <a:t>INDIKATOR DIMENSI STRUKTUR</a:t>
            </a:r>
          </a:p>
        </p:txBody>
      </p:sp>
      <p:grpSp>
        <p:nvGrpSpPr>
          <p:cNvPr id="16" name="Group 15">
            <a:extLst>
              <a:ext uri="{FF2B5EF4-FFF2-40B4-BE49-F238E27FC236}">
                <a16:creationId xmlns="" xmlns:a16="http://schemas.microsoft.com/office/drawing/2014/main" id="{BE374304-49BD-4C06-8536-A2DC1BAE9306}"/>
              </a:ext>
            </a:extLst>
          </p:cNvPr>
          <p:cNvGrpSpPr/>
          <p:nvPr/>
        </p:nvGrpSpPr>
        <p:grpSpPr>
          <a:xfrm>
            <a:off x="391009" y="2206667"/>
            <a:ext cx="7802218" cy="3224827"/>
            <a:chOff x="104340" y="2137246"/>
            <a:chExt cx="6629837" cy="3224827"/>
          </a:xfrm>
        </p:grpSpPr>
        <p:sp>
          <p:nvSpPr>
            <p:cNvPr id="17" name="TextBox 16">
              <a:extLst>
                <a:ext uri="{FF2B5EF4-FFF2-40B4-BE49-F238E27FC236}">
                  <a16:creationId xmlns="" xmlns:a16="http://schemas.microsoft.com/office/drawing/2014/main" id="{064D414F-BAFE-4EF2-B0AD-1ECCA61A1DDB}"/>
                </a:ext>
              </a:extLst>
            </p:cNvPr>
            <p:cNvSpPr txBox="1"/>
            <p:nvPr/>
          </p:nvSpPr>
          <p:spPr>
            <a:xfrm>
              <a:off x="2138560" y="2217926"/>
              <a:ext cx="2238221" cy="511026"/>
            </a:xfrm>
            <a:prstGeom prst="rect">
              <a:avLst/>
            </a:prstGeom>
            <a:noFill/>
          </p:spPr>
          <p:txBody>
            <a:bodyPr wrap="none" lIns="79365" tIns="39682" rIns="79365" bIns="39682" rtlCol="0">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Calibri"/>
                  <a:ea typeface="+mn-ea"/>
                  <a:cs typeface="+mn-cs"/>
                </a:rPr>
                <a:t>SENTRALISASI</a:t>
              </a:r>
            </a:p>
          </p:txBody>
        </p:sp>
        <p:sp>
          <p:nvSpPr>
            <p:cNvPr id="18" name="TextBox 17">
              <a:extLst>
                <a:ext uri="{FF2B5EF4-FFF2-40B4-BE49-F238E27FC236}">
                  <a16:creationId xmlns="" xmlns:a16="http://schemas.microsoft.com/office/drawing/2014/main" id="{FE295CAB-786E-4EB9-8FC9-255E0582BF2D}"/>
                </a:ext>
              </a:extLst>
            </p:cNvPr>
            <p:cNvSpPr txBox="1"/>
            <p:nvPr/>
          </p:nvSpPr>
          <p:spPr>
            <a:xfrm>
              <a:off x="190335" y="2728952"/>
              <a:ext cx="6335971" cy="2296130"/>
            </a:xfrm>
            <a:prstGeom prst="rect">
              <a:avLst/>
            </a:prstGeom>
            <a:noFill/>
          </p:spPr>
          <p:txBody>
            <a:bodyPr wrap="square" lIns="79365" tIns="39682" rIns="79365" bIns="39682" rtlCol="0">
              <a:spAutoFit/>
            </a:bodyPr>
            <a:lstStyle/>
            <a:p>
              <a:pPr marL="0" marR="0" lvl="0" indent="0" algn="just" defTabSz="914283" rtl="0" eaLnBrk="1" fontAlgn="auto" latinLnBrk="0" hangingPunct="1">
                <a:lnSpc>
                  <a:spcPct val="100000"/>
                </a:lnSpc>
                <a:spcBef>
                  <a:spcPts val="0"/>
                </a:spcBef>
                <a:spcAft>
                  <a:spcPts val="0"/>
                </a:spcAft>
                <a:buClrTx/>
                <a:buSzTx/>
                <a:buFontTx/>
                <a:buNone/>
                <a:tabLst/>
                <a:defRPr/>
              </a:pPr>
              <a:r>
                <a:rPr kumimoji="0" lang="id-ID" sz="2400" b="0" i="0" u="none" strike="noStrike" kern="1200" cap="none" spc="0" normalizeH="0" baseline="0" dirty="0" smtClean="0">
                  <a:ln>
                    <a:noFill/>
                  </a:ln>
                  <a:solidFill>
                    <a:srgbClr val="4BACC6">
                      <a:lumMod val="50000"/>
                    </a:srgbClr>
                  </a:solidFill>
                  <a:effectLst/>
                  <a:uLnTx/>
                  <a:uFillTx/>
                  <a:latin typeface="Calibri"/>
                  <a:ea typeface="+mn-ea"/>
                  <a:cs typeface="+mn-cs"/>
                </a:rPr>
                <a:t>Tingkat keseimbangan antara sentralisasi dan desentralisasi atau tingkat kejelasan “kebijakan kerja” sehingga pejabat atau pegawai memperoleh kebebasan memutuskan menurut pendapat sendiri tanpa melanggar prinsip peraturan atau hukum yang berlaku dalam pelaksanaan tugas masing-masing unit kerja.</a:t>
              </a:r>
              <a:endParaRPr kumimoji="0" lang="id-ID" sz="2400" b="0" i="0" u="none" strike="noStrike" kern="1200" cap="none" spc="0" normalizeH="0" baseline="0" dirty="0">
                <a:ln>
                  <a:noFill/>
                </a:ln>
                <a:solidFill>
                  <a:srgbClr val="4BACC6">
                    <a:lumMod val="50000"/>
                  </a:srgbClr>
                </a:solidFill>
                <a:effectLst/>
                <a:uLnTx/>
                <a:uFillTx/>
                <a:latin typeface="Calibri"/>
                <a:ea typeface="+mn-ea"/>
                <a:cs typeface="+mn-cs"/>
              </a:endParaRPr>
            </a:p>
          </p:txBody>
        </p:sp>
        <p:sp>
          <p:nvSpPr>
            <p:cNvPr id="19" name="Rectangle 18">
              <a:extLst>
                <a:ext uri="{FF2B5EF4-FFF2-40B4-BE49-F238E27FC236}">
                  <a16:creationId xmlns="" xmlns:a16="http://schemas.microsoft.com/office/drawing/2014/main" id="{7080214A-097F-4F2E-B029-C585D28FD7D9}"/>
                </a:ext>
              </a:extLst>
            </p:cNvPr>
            <p:cNvSpPr/>
            <p:nvPr/>
          </p:nvSpPr>
          <p:spPr>
            <a:xfrm>
              <a:off x="104340" y="2137246"/>
              <a:ext cx="6629837" cy="3224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ID" sz="2000" b="0" i="0" u="none" strike="noStrike" kern="1200" cap="none" spc="0" normalizeH="0" baseline="0" noProof="0">
                <a:ln>
                  <a:noFill/>
                </a:ln>
                <a:solidFill>
                  <a:prstClr val="white"/>
                </a:solidFill>
                <a:effectLst/>
                <a:uLnTx/>
                <a:uFillTx/>
                <a:latin typeface="Calibri"/>
                <a:ea typeface="+mn-ea"/>
                <a:cs typeface="+mn-cs"/>
              </a:endParaRPr>
            </a:p>
          </p:txBody>
        </p:sp>
      </p:grpSp>
      <p:pic>
        <p:nvPicPr>
          <p:cNvPr id="20" name="Picture 19">
            <a:extLst>
              <a:ext uri="{FF2B5EF4-FFF2-40B4-BE49-F238E27FC236}">
                <a16:creationId xmlns="" xmlns:a16="http://schemas.microsoft.com/office/drawing/2014/main" id="{ABD47EAC-2936-4950-B798-9E6A4D6D78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7686" y="2306382"/>
            <a:ext cx="549660" cy="549660"/>
          </a:xfrm>
          <a:prstGeom prst="rect">
            <a:avLst/>
          </a:prstGeom>
        </p:spPr>
      </p:pic>
      <p:grpSp>
        <p:nvGrpSpPr>
          <p:cNvPr id="21" name="Group 20">
            <a:extLst>
              <a:ext uri="{FF2B5EF4-FFF2-40B4-BE49-F238E27FC236}">
                <a16:creationId xmlns="" xmlns:a16="http://schemas.microsoft.com/office/drawing/2014/main" id="{70E1FB43-37F5-4C7D-9BD2-EC2F4E74C80D}"/>
              </a:ext>
            </a:extLst>
          </p:cNvPr>
          <p:cNvGrpSpPr/>
          <p:nvPr/>
        </p:nvGrpSpPr>
        <p:grpSpPr>
          <a:xfrm>
            <a:off x="8964102" y="548739"/>
            <a:ext cx="2713592" cy="5744817"/>
            <a:chOff x="5035617" y="1332753"/>
            <a:chExt cx="2120766" cy="4192493"/>
          </a:xfrm>
        </p:grpSpPr>
        <p:grpSp>
          <p:nvGrpSpPr>
            <p:cNvPr id="22" name="Group 21">
              <a:extLst>
                <a:ext uri="{FF2B5EF4-FFF2-40B4-BE49-F238E27FC236}">
                  <a16:creationId xmlns="" xmlns:a16="http://schemas.microsoft.com/office/drawing/2014/main" id="{E9DCDE35-4ACF-4C76-B258-0330172B4603}"/>
                </a:ext>
              </a:extLst>
            </p:cNvPr>
            <p:cNvGrpSpPr/>
            <p:nvPr/>
          </p:nvGrpSpPr>
          <p:grpSpPr>
            <a:xfrm>
              <a:off x="5117299" y="1332753"/>
              <a:ext cx="1489367" cy="1489367"/>
              <a:chOff x="4427984" y="3660317"/>
              <a:chExt cx="828000" cy="828000"/>
            </a:xfrm>
          </p:grpSpPr>
          <p:sp>
            <p:nvSpPr>
              <p:cNvPr id="24" name="Oval 23">
                <a:extLst>
                  <a:ext uri="{FF2B5EF4-FFF2-40B4-BE49-F238E27FC236}">
                    <a16:creationId xmlns="" xmlns:a16="http://schemas.microsoft.com/office/drawing/2014/main" id="{F18C20A2-1A5D-4604-A8DA-A3F70BEB5E54}"/>
                  </a:ext>
                </a:extLst>
              </p:cNvPr>
              <p:cNvSpPr/>
              <p:nvPr/>
            </p:nvSpPr>
            <p:spPr>
              <a:xfrm>
                <a:off x="4427984" y="3660317"/>
                <a:ext cx="828000" cy="828000"/>
              </a:xfrm>
              <a:prstGeom prst="ellipse">
                <a:avLst/>
              </a:prstGeom>
              <a:solidFill>
                <a:srgbClr val="61B4F6">
                  <a:alpha val="20000"/>
                </a:srgbClr>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ysClr val="windowText" lastClr="000000"/>
                  </a:solidFill>
                  <a:effectLst/>
                  <a:uLnTx/>
                  <a:uFillTx/>
                  <a:latin typeface="Arial"/>
                  <a:ea typeface="맑은 고딕" panose="020B0503020000020004" pitchFamily="34" charset="-127"/>
                  <a:cs typeface="+mn-cs"/>
                </a:endParaRPr>
              </a:p>
            </p:txBody>
          </p:sp>
          <p:sp>
            <p:nvSpPr>
              <p:cNvPr id="25" name="Oval 24">
                <a:extLst>
                  <a:ext uri="{FF2B5EF4-FFF2-40B4-BE49-F238E27FC236}">
                    <a16:creationId xmlns="" xmlns:a16="http://schemas.microsoft.com/office/drawing/2014/main" id="{39F12B0F-FD19-420E-B16B-CF119B14A96E}"/>
                  </a:ext>
                </a:extLst>
              </p:cNvPr>
              <p:cNvSpPr/>
              <p:nvPr/>
            </p:nvSpPr>
            <p:spPr>
              <a:xfrm>
                <a:off x="4517984" y="3750317"/>
                <a:ext cx="648000" cy="648000"/>
              </a:xfrm>
              <a:prstGeom prst="ellipse">
                <a:avLst/>
              </a:prstGeom>
              <a:solidFill>
                <a:srgbClr val="61B4F6">
                  <a:alpha val="40000"/>
                </a:srgbClr>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ysClr val="windowText" lastClr="000000"/>
                  </a:solidFill>
                  <a:effectLst/>
                  <a:uLnTx/>
                  <a:uFillTx/>
                  <a:latin typeface="Arial"/>
                  <a:ea typeface="맑은 고딕" panose="020B0503020000020004" pitchFamily="34" charset="-127"/>
                  <a:cs typeface="+mn-cs"/>
                </a:endParaRPr>
              </a:p>
            </p:txBody>
          </p:sp>
          <p:sp>
            <p:nvSpPr>
              <p:cNvPr id="26" name="Oval 25">
                <a:extLst>
                  <a:ext uri="{FF2B5EF4-FFF2-40B4-BE49-F238E27FC236}">
                    <a16:creationId xmlns="" xmlns:a16="http://schemas.microsoft.com/office/drawing/2014/main" id="{D7C670BE-F82F-498C-B0A6-87C65C383F9F}"/>
                  </a:ext>
                </a:extLst>
              </p:cNvPr>
              <p:cNvSpPr/>
              <p:nvPr/>
            </p:nvSpPr>
            <p:spPr>
              <a:xfrm>
                <a:off x="4607984" y="3840317"/>
                <a:ext cx="468000" cy="468000"/>
              </a:xfrm>
              <a:prstGeom prst="ellipse">
                <a:avLst/>
              </a:prstGeom>
              <a:solidFill>
                <a:srgbClr val="61B4F6"/>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ysClr val="windowText" lastClr="000000"/>
                  </a:solidFill>
                  <a:effectLst/>
                  <a:uLnTx/>
                  <a:uFillTx/>
                  <a:latin typeface="Arial"/>
                  <a:ea typeface="맑은 고딕" panose="020B0503020000020004" pitchFamily="34" charset="-127"/>
                  <a:cs typeface="+mn-cs"/>
                </a:endParaRPr>
              </a:p>
            </p:txBody>
          </p:sp>
        </p:grpSp>
        <p:sp>
          <p:nvSpPr>
            <p:cNvPr id="23" name="Freeform 13">
              <a:extLst>
                <a:ext uri="{FF2B5EF4-FFF2-40B4-BE49-F238E27FC236}">
                  <a16:creationId xmlns="" xmlns:a16="http://schemas.microsoft.com/office/drawing/2014/main" id="{91964C81-940E-478A-B907-5EA4BC43B43D}"/>
                </a:ext>
              </a:extLst>
            </p:cNvPr>
            <p:cNvSpPr/>
            <p:nvPr/>
          </p:nvSpPr>
          <p:spPr>
            <a:xfrm>
              <a:off x="5035617" y="2077437"/>
              <a:ext cx="2120766" cy="3447809"/>
            </a:xfrm>
            <a:custGeom>
              <a:avLst/>
              <a:gdLst>
                <a:gd name="connsiteX0" fmla="*/ 0 w 1404518"/>
                <a:gd name="connsiteY0" fmla="*/ 1053388 h 2070201"/>
                <a:gd name="connsiteX1" fmla="*/ 124358 w 1404518"/>
                <a:gd name="connsiteY1" fmla="*/ 1382572 h 2070201"/>
                <a:gd name="connsiteX2" fmla="*/ 292608 w 1404518"/>
                <a:gd name="connsiteY2" fmla="*/ 1675180 h 2070201"/>
                <a:gd name="connsiteX3" fmla="*/ 687628 w 1404518"/>
                <a:gd name="connsiteY3" fmla="*/ 2070201 h 2070201"/>
                <a:gd name="connsiteX4" fmla="*/ 1302105 w 1404518"/>
                <a:gd name="connsiteY4" fmla="*/ 2018995 h 2070201"/>
                <a:gd name="connsiteX5" fmla="*/ 1404518 w 1404518"/>
                <a:gd name="connsiteY5" fmla="*/ 1155801 h 2070201"/>
                <a:gd name="connsiteX6" fmla="*/ 1221638 w 1404518"/>
                <a:gd name="connsiteY6" fmla="*/ 768096 h 2070201"/>
                <a:gd name="connsiteX7" fmla="*/ 1177747 w 1404518"/>
                <a:gd name="connsiteY7" fmla="*/ 965606 h 2070201"/>
                <a:gd name="connsiteX8" fmla="*/ 1024128 w 1404518"/>
                <a:gd name="connsiteY8" fmla="*/ 694944 h 2070201"/>
                <a:gd name="connsiteX9" fmla="*/ 921715 w 1404518"/>
                <a:gd name="connsiteY9" fmla="*/ 929030 h 2070201"/>
                <a:gd name="connsiteX10" fmla="*/ 877824 w 1404518"/>
                <a:gd name="connsiteY10" fmla="*/ 629107 h 2070201"/>
                <a:gd name="connsiteX11" fmla="*/ 709574 w 1404518"/>
                <a:gd name="connsiteY11" fmla="*/ 936345 h 2070201"/>
                <a:gd name="connsiteX12" fmla="*/ 526694 w 1404518"/>
                <a:gd name="connsiteY12" fmla="*/ 0 h 2070201"/>
                <a:gd name="connsiteX13" fmla="*/ 468172 w 1404518"/>
                <a:gd name="connsiteY13" fmla="*/ 1338681 h 2070201"/>
                <a:gd name="connsiteX14" fmla="*/ 321868 w 1404518"/>
                <a:gd name="connsiteY14" fmla="*/ 1287475 h 2070201"/>
                <a:gd name="connsiteX15" fmla="*/ 0 w 1404518"/>
                <a:gd name="connsiteY15" fmla="*/ 1053388 h 2070201"/>
                <a:gd name="connsiteX0" fmla="*/ 0 w 1404518"/>
                <a:gd name="connsiteY0" fmla="*/ 1053388 h 2070201"/>
                <a:gd name="connsiteX1" fmla="*/ 124358 w 1404518"/>
                <a:gd name="connsiteY1" fmla="*/ 1382572 h 2070201"/>
                <a:gd name="connsiteX2" fmla="*/ 292608 w 1404518"/>
                <a:gd name="connsiteY2" fmla="*/ 1675180 h 2070201"/>
                <a:gd name="connsiteX3" fmla="*/ 687628 w 1404518"/>
                <a:gd name="connsiteY3" fmla="*/ 2070201 h 2070201"/>
                <a:gd name="connsiteX4" fmla="*/ 1302105 w 1404518"/>
                <a:gd name="connsiteY4" fmla="*/ 2018995 h 2070201"/>
                <a:gd name="connsiteX5" fmla="*/ 1404518 w 1404518"/>
                <a:gd name="connsiteY5" fmla="*/ 1155801 h 2070201"/>
                <a:gd name="connsiteX6" fmla="*/ 1221638 w 1404518"/>
                <a:gd name="connsiteY6" fmla="*/ 768096 h 2070201"/>
                <a:gd name="connsiteX7" fmla="*/ 1177747 w 1404518"/>
                <a:gd name="connsiteY7" fmla="*/ 965606 h 2070201"/>
                <a:gd name="connsiteX8" fmla="*/ 1024128 w 1404518"/>
                <a:gd name="connsiteY8" fmla="*/ 694944 h 2070201"/>
                <a:gd name="connsiteX9" fmla="*/ 921715 w 1404518"/>
                <a:gd name="connsiteY9" fmla="*/ 929030 h 2070201"/>
                <a:gd name="connsiteX10" fmla="*/ 877824 w 1404518"/>
                <a:gd name="connsiteY10" fmla="*/ 629107 h 2070201"/>
                <a:gd name="connsiteX11" fmla="*/ 709574 w 1404518"/>
                <a:gd name="connsiteY11" fmla="*/ 936345 h 2070201"/>
                <a:gd name="connsiteX12" fmla="*/ 526694 w 1404518"/>
                <a:gd name="connsiteY12" fmla="*/ 0 h 2070201"/>
                <a:gd name="connsiteX13" fmla="*/ 468172 w 1404518"/>
                <a:gd name="connsiteY13" fmla="*/ 1338681 h 2070201"/>
                <a:gd name="connsiteX14" fmla="*/ 321868 w 1404518"/>
                <a:gd name="connsiteY14" fmla="*/ 1287475 h 2070201"/>
                <a:gd name="connsiteX15" fmla="*/ 0 w 1404518"/>
                <a:gd name="connsiteY15" fmla="*/ 1053388 h 2070201"/>
                <a:gd name="connsiteX0" fmla="*/ 0 w 1404518"/>
                <a:gd name="connsiteY0" fmla="*/ 1053388 h 2070201"/>
                <a:gd name="connsiteX1" fmla="*/ 124358 w 1404518"/>
                <a:gd name="connsiteY1" fmla="*/ 1382572 h 2070201"/>
                <a:gd name="connsiteX2" fmla="*/ 292608 w 1404518"/>
                <a:gd name="connsiteY2" fmla="*/ 1741017 h 2070201"/>
                <a:gd name="connsiteX3" fmla="*/ 687628 w 1404518"/>
                <a:gd name="connsiteY3" fmla="*/ 2070201 h 2070201"/>
                <a:gd name="connsiteX4" fmla="*/ 1302105 w 1404518"/>
                <a:gd name="connsiteY4" fmla="*/ 2018995 h 2070201"/>
                <a:gd name="connsiteX5" fmla="*/ 1404518 w 1404518"/>
                <a:gd name="connsiteY5" fmla="*/ 1155801 h 2070201"/>
                <a:gd name="connsiteX6" fmla="*/ 1221638 w 1404518"/>
                <a:gd name="connsiteY6" fmla="*/ 768096 h 2070201"/>
                <a:gd name="connsiteX7" fmla="*/ 1177747 w 1404518"/>
                <a:gd name="connsiteY7" fmla="*/ 965606 h 2070201"/>
                <a:gd name="connsiteX8" fmla="*/ 1024128 w 1404518"/>
                <a:gd name="connsiteY8" fmla="*/ 694944 h 2070201"/>
                <a:gd name="connsiteX9" fmla="*/ 921715 w 1404518"/>
                <a:gd name="connsiteY9" fmla="*/ 929030 h 2070201"/>
                <a:gd name="connsiteX10" fmla="*/ 877824 w 1404518"/>
                <a:gd name="connsiteY10" fmla="*/ 629107 h 2070201"/>
                <a:gd name="connsiteX11" fmla="*/ 709574 w 1404518"/>
                <a:gd name="connsiteY11" fmla="*/ 936345 h 2070201"/>
                <a:gd name="connsiteX12" fmla="*/ 526694 w 1404518"/>
                <a:gd name="connsiteY12" fmla="*/ 0 h 2070201"/>
                <a:gd name="connsiteX13" fmla="*/ 468172 w 1404518"/>
                <a:gd name="connsiteY13" fmla="*/ 1338681 h 2070201"/>
                <a:gd name="connsiteX14" fmla="*/ 321868 w 1404518"/>
                <a:gd name="connsiteY14" fmla="*/ 1287475 h 2070201"/>
                <a:gd name="connsiteX15" fmla="*/ 0 w 1404518"/>
                <a:gd name="connsiteY15" fmla="*/ 1053388 h 2070201"/>
                <a:gd name="connsiteX0" fmla="*/ 0 w 1404518"/>
                <a:gd name="connsiteY0" fmla="*/ 1053388 h 2070201"/>
                <a:gd name="connsiteX1" fmla="*/ 124358 w 1404518"/>
                <a:gd name="connsiteY1" fmla="*/ 1382572 h 2070201"/>
                <a:gd name="connsiteX2" fmla="*/ 292608 w 1404518"/>
                <a:gd name="connsiteY2" fmla="*/ 1741017 h 2070201"/>
                <a:gd name="connsiteX3" fmla="*/ 687628 w 1404518"/>
                <a:gd name="connsiteY3" fmla="*/ 2070201 h 2070201"/>
                <a:gd name="connsiteX4" fmla="*/ 1302105 w 1404518"/>
                <a:gd name="connsiteY4" fmla="*/ 2018995 h 2070201"/>
                <a:gd name="connsiteX5" fmla="*/ 1404518 w 1404518"/>
                <a:gd name="connsiteY5" fmla="*/ 1155801 h 2070201"/>
                <a:gd name="connsiteX6" fmla="*/ 1221638 w 1404518"/>
                <a:gd name="connsiteY6" fmla="*/ 768096 h 2070201"/>
                <a:gd name="connsiteX7" fmla="*/ 1177747 w 1404518"/>
                <a:gd name="connsiteY7" fmla="*/ 965606 h 2070201"/>
                <a:gd name="connsiteX8" fmla="*/ 1024128 w 1404518"/>
                <a:gd name="connsiteY8" fmla="*/ 694944 h 2070201"/>
                <a:gd name="connsiteX9" fmla="*/ 921715 w 1404518"/>
                <a:gd name="connsiteY9" fmla="*/ 929030 h 2070201"/>
                <a:gd name="connsiteX10" fmla="*/ 877824 w 1404518"/>
                <a:gd name="connsiteY10" fmla="*/ 629107 h 2070201"/>
                <a:gd name="connsiteX11" fmla="*/ 709574 w 1404518"/>
                <a:gd name="connsiteY11" fmla="*/ 936345 h 2070201"/>
                <a:gd name="connsiteX12" fmla="*/ 526694 w 1404518"/>
                <a:gd name="connsiteY12" fmla="*/ 0 h 2070201"/>
                <a:gd name="connsiteX13" fmla="*/ 468172 w 1404518"/>
                <a:gd name="connsiteY13" fmla="*/ 1338681 h 2070201"/>
                <a:gd name="connsiteX14" fmla="*/ 321868 w 1404518"/>
                <a:gd name="connsiteY14" fmla="*/ 1287475 h 2070201"/>
                <a:gd name="connsiteX15" fmla="*/ 0 w 1404518"/>
                <a:gd name="connsiteY15" fmla="*/ 1053388 h 2070201"/>
                <a:gd name="connsiteX0" fmla="*/ 0 w 1404518"/>
                <a:gd name="connsiteY0" fmla="*/ 1053388 h 2070201"/>
                <a:gd name="connsiteX1" fmla="*/ 124358 w 1404518"/>
                <a:gd name="connsiteY1" fmla="*/ 1382572 h 2070201"/>
                <a:gd name="connsiteX2" fmla="*/ 292608 w 1404518"/>
                <a:gd name="connsiteY2" fmla="*/ 1741017 h 2070201"/>
                <a:gd name="connsiteX3" fmla="*/ 687628 w 1404518"/>
                <a:gd name="connsiteY3" fmla="*/ 2070201 h 2070201"/>
                <a:gd name="connsiteX4" fmla="*/ 1302105 w 1404518"/>
                <a:gd name="connsiteY4" fmla="*/ 2018995 h 2070201"/>
                <a:gd name="connsiteX5" fmla="*/ 1404518 w 1404518"/>
                <a:gd name="connsiteY5" fmla="*/ 1155801 h 2070201"/>
                <a:gd name="connsiteX6" fmla="*/ 1221638 w 1404518"/>
                <a:gd name="connsiteY6" fmla="*/ 768096 h 2070201"/>
                <a:gd name="connsiteX7" fmla="*/ 1177747 w 1404518"/>
                <a:gd name="connsiteY7" fmla="*/ 965606 h 2070201"/>
                <a:gd name="connsiteX8" fmla="*/ 1024128 w 1404518"/>
                <a:gd name="connsiteY8" fmla="*/ 694944 h 2070201"/>
                <a:gd name="connsiteX9" fmla="*/ 921715 w 1404518"/>
                <a:gd name="connsiteY9" fmla="*/ 929030 h 2070201"/>
                <a:gd name="connsiteX10" fmla="*/ 877824 w 1404518"/>
                <a:gd name="connsiteY10" fmla="*/ 629107 h 2070201"/>
                <a:gd name="connsiteX11" fmla="*/ 709574 w 1404518"/>
                <a:gd name="connsiteY11" fmla="*/ 936345 h 2070201"/>
                <a:gd name="connsiteX12" fmla="*/ 526694 w 1404518"/>
                <a:gd name="connsiteY12" fmla="*/ 0 h 2070201"/>
                <a:gd name="connsiteX13" fmla="*/ 468172 w 1404518"/>
                <a:gd name="connsiteY13" fmla="*/ 1338681 h 2070201"/>
                <a:gd name="connsiteX14" fmla="*/ 321868 w 1404518"/>
                <a:gd name="connsiteY14" fmla="*/ 1287475 h 2070201"/>
                <a:gd name="connsiteX15" fmla="*/ 0 w 1404518"/>
                <a:gd name="connsiteY15" fmla="*/ 1053388 h 2070201"/>
                <a:gd name="connsiteX0" fmla="*/ 0 w 1404518"/>
                <a:gd name="connsiteY0" fmla="*/ 1053388 h 2070201"/>
                <a:gd name="connsiteX1" fmla="*/ 124358 w 1404518"/>
                <a:gd name="connsiteY1" fmla="*/ 1382572 h 2070201"/>
                <a:gd name="connsiteX2" fmla="*/ 292608 w 1404518"/>
                <a:gd name="connsiteY2" fmla="*/ 1741017 h 2070201"/>
                <a:gd name="connsiteX3" fmla="*/ 687628 w 1404518"/>
                <a:gd name="connsiteY3" fmla="*/ 2070201 h 2070201"/>
                <a:gd name="connsiteX4" fmla="*/ 1331366 w 1404518"/>
                <a:gd name="connsiteY4" fmla="*/ 2055571 h 2070201"/>
                <a:gd name="connsiteX5" fmla="*/ 1404518 w 1404518"/>
                <a:gd name="connsiteY5" fmla="*/ 1155801 h 2070201"/>
                <a:gd name="connsiteX6" fmla="*/ 1221638 w 1404518"/>
                <a:gd name="connsiteY6" fmla="*/ 768096 h 2070201"/>
                <a:gd name="connsiteX7" fmla="*/ 1177747 w 1404518"/>
                <a:gd name="connsiteY7" fmla="*/ 965606 h 2070201"/>
                <a:gd name="connsiteX8" fmla="*/ 1024128 w 1404518"/>
                <a:gd name="connsiteY8" fmla="*/ 694944 h 2070201"/>
                <a:gd name="connsiteX9" fmla="*/ 921715 w 1404518"/>
                <a:gd name="connsiteY9" fmla="*/ 929030 h 2070201"/>
                <a:gd name="connsiteX10" fmla="*/ 877824 w 1404518"/>
                <a:gd name="connsiteY10" fmla="*/ 629107 h 2070201"/>
                <a:gd name="connsiteX11" fmla="*/ 709574 w 1404518"/>
                <a:gd name="connsiteY11" fmla="*/ 936345 h 2070201"/>
                <a:gd name="connsiteX12" fmla="*/ 526694 w 1404518"/>
                <a:gd name="connsiteY12" fmla="*/ 0 h 2070201"/>
                <a:gd name="connsiteX13" fmla="*/ 468172 w 1404518"/>
                <a:gd name="connsiteY13" fmla="*/ 1338681 h 2070201"/>
                <a:gd name="connsiteX14" fmla="*/ 321868 w 1404518"/>
                <a:gd name="connsiteY14" fmla="*/ 1287475 h 2070201"/>
                <a:gd name="connsiteX15" fmla="*/ 0 w 1404518"/>
                <a:gd name="connsiteY15" fmla="*/ 1053388 h 2070201"/>
                <a:gd name="connsiteX0" fmla="*/ 0 w 1404518"/>
                <a:gd name="connsiteY0" fmla="*/ 1053388 h 2070201"/>
                <a:gd name="connsiteX1" fmla="*/ 124358 w 1404518"/>
                <a:gd name="connsiteY1" fmla="*/ 1382572 h 2070201"/>
                <a:gd name="connsiteX2" fmla="*/ 292608 w 1404518"/>
                <a:gd name="connsiteY2" fmla="*/ 1741017 h 2070201"/>
                <a:gd name="connsiteX3" fmla="*/ 687628 w 1404518"/>
                <a:gd name="connsiteY3" fmla="*/ 2070201 h 2070201"/>
                <a:gd name="connsiteX4" fmla="*/ 1294790 w 1404518"/>
                <a:gd name="connsiteY4" fmla="*/ 2055571 h 2070201"/>
                <a:gd name="connsiteX5" fmla="*/ 1404518 w 1404518"/>
                <a:gd name="connsiteY5" fmla="*/ 1155801 h 2070201"/>
                <a:gd name="connsiteX6" fmla="*/ 1221638 w 1404518"/>
                <a:gd name="connsiteY6" fmla="*/ 768096 h 2070201"/>
                <a:gd name="connsiteX7" fmla="*/ 1177747 w 1404518"/>
                <a:gd name="connsiteY7" fmla="*/ 965606 h 2070201"/>
                <a:gd name="connsiteX8" fmla="*/ 1024128 w 1404518"/>
                <a:gd name="connsiteY8" fmla="*/ 694944 h 2070201"/>
                <a:gd name="connsiteX9" fmla="*/ 921715 w 1404518"/>
                <a:gd name="connsiteY9" fmla="*/ 929030 h 2070201"/>
                <a:gd name="connsiteX10" fmla="*/ 877824 w 1404518"/>
                <a:gd name="connsiteY10" fmla="*/ 629107 h 2070201"/>
                <a:gd name="connsiteX11" fmla="*/ 709574 w 1404518"/>
                <a:gd name="connsiteY11" fmla="*/ 936345 h 2070201"/>
                <a:gd name="connsiteX12" fmla="*/ 526694 w 1404518"/>
                <a:gd name="connsiteY12" fmla="*/ 0 h 2070201"/>
                <a:gd name="connsiteX13" fmla="*/ 468172 w 1404518"/>
                <a:gd name="connsiteY13" fmla="*/ 1338681 h 2070201"/>
                <a:gd name="connsiteX14" fmla="*/ 321868 w 1404518"/>
                <a:gd name="connsiteY14" fmla="*/ 1287475 h 2070201"/>
                <a:gd name="connsiteX15" fmla="*/ 0 w 1404518"/>
                <a:gd name="connsiteY15" fmla="*/ 1053388 h 2070201"/>
                <a:gd name="connsiteX0" fmla="*/ 0 w 1404518"/>
                <a:gd name="connsiteY0" fmla="*/ 1053388 h 2070201"/>
                <a:gd name="connsiteX1" fmla="*/ 124358 w 1404518"/>
                <a:gd name="connsiteY1" fmla="*/ 1382572 h 2070201"/>
                <a:gd name="connsiteX2" fmla="*/ 292608 w 1404518"/>
                <a:gd name="connsiteY2" fmla="*/ 1741017 h 2070201"/>
                <a:gd name="connsiteX3" fmla="*/ 687628 w 1404518"/>
                <a:gd name="connsiteY3" fmla="*/ 2070201 h 2070201"/>
                <a:gd name="connsiteX4" fmla="*/ 1294790 w 1404518"/>
                <a:gd name="connsiteY4" fmla="*/ 2055571 h 2070201"/>
                <a:gd name="connsiteX5" fmla="*/ 1404518 w 1404518"/>
                <a:gd name="connsiteY5" fmla="*/ 1155801 h 2070201"/>
                <a:gd name="connsiteX6" fmla="*/ 1221638 w 1404518"/>
                <a:gd name="connsiteY6" fmla="*/ 768096 h 2070201"/>
                <a:gd name="connsiteX7" fmla="*/ 1177747 w 1404518"/>
                <a:gd name="connsiteY7" fmla="*/ 965606 h 2070201"/>
                <a:gd name="connsiteX8" fmla="*/ 1024128 w 1404518"/>
                <a:gd name="connsiteY8" fmla="*/ 694944 h 2070201"/>
                <a:gd name="connsiteX9" fmla="*/ 921715 w 1404518"/>
                <a:gd name="connsiteY9" fmla="*/ 929030 h 2070201"/>
                <a:gd name="connsiteX10" fmla="*/ 877824 w 1404518"/>
                <a:gd name="connsiteY10" fmla="*/ 629107 h 2070201"/>
                <a:gd name="connsiteX11" fmla="*/ 709574 w 1404518"/>
                <a:gd name="connsiteY11" fmla="*/ 936345 h 2070201"/>
                <a:gd name="connsiteX12" fmla="*/ 526694 w 1404518"/>
                <a:gd name="connsiteY12" fmla="*/ 0 h 2070201"/>
                <a:gd name="connsiteX13" fmla="*/ 468172 w 1404518"/>
                <a:gd name="connsiteY13" fmla="*/ 1338681 h 2070201"/>
                <a:gd name="connsiteX14" fmla="*/ 321868 w 1404518"/>
                <a:gd name="connsiteY14" fmla="*/ 1287475 h 2070201"/>
                <a:gd name="connsiteX15" fmla="*/ 0 w 1404518"/>
                <a:gd name="connsiteY15" fmla="*/ 1053388 h 2070201"/>
                <a:gd name="connsiteX0" fmla="*/ 0 w 1413093"/>
                <a:gd name="connsiteY0" fmla="*/ 1053388 h 2070201"/>
                <a:gd name="connsiteX1" fmla="*/ 124358 w 1413093"/>
                <a:gd name="connsiteY1" fmla="*/ 1382572 h 2070201"/>
                <a:gd name="connsiteX2" fmla="*/ 292608 w 1413093"/>
                <a:gd name="connsiteY2" fmla="*/ 1741017 h 2070201"/>
                <a:gd name="connsiteX3" fmla="*/ 687628 w 1413093"/>
                <a:gd name="connsiteY3" fmla="*/ 2070201 h 2070201"/>
                <a:gd name="connsiteX4" fmla="*/ 1294790 w 1413093"/>
                <a:gd name="connsiteY4" fmla="*/ 2055571 h 2070201"/>
                <a:gd name="connsiteX5" fmla="*/ 1404518 w 1413093"/>
                <a:gd name="connsiteY5" fmla="*/ 1155801 h 2070201"/>
                <a:gd name="connsiteX6" fmla="*/ 1221638 w 1413093"/>
                <a:gd name="connsiteY6" fmla="*/ 768096 h 2070201"/>
                <a:gd name="connsiteX7" fmla="*/ 1177747 w 1413093"/>
                <a:gd name="connsiteY7" fmla="*/ 965606 h 2070201"/>
                <a:gd name="connsiteX8" fmla="*/ 1024128 w 1413093"/>
                <a:gd name="connsiteY8" fmla="*/ 694944 h 2070201"/>
                <a:gd name="connsiteX9" fmla="*/ 921715 w 1413093"/>
                <a:gd name="connsiteY9" fmla="*/ 929030 h 2070201"/>
                <a:gd name="connsiteX10" fmla="*/ 877824 w 1413093"/>
                <a:gd name="connsiteY10" fmla="*/ 629107 h 2070201"/>
                <a:gd name="connsiteX11" fmla="*/ 709574 w 1413093"/>
                <a:gd name="connsiteY11" fmla="*/ 936345 h 2070201"/>
                <a:gd name="connsiteX12" fmla="*/ 526694 w 1413093"/>
                <a:gd name="connsiteY12" fmla="*/ 0 h 2070201"/>
                <a:gd name="connsiteX13" fmla="*/ 468172 w 1413093"/>
                <a:gd name="connsiteY13" fmla="*/ 1338681 h 2070201"/>
                <a:gd name="connsiteX14" fmla="*/ 321868 w 1413093"/>
                <a:gd name="connsiteY14" fmla="*/ 1287475 h 2070201"/>
                <a:gd name="connsiteX15" fmla="*/ 0 w 1413093"/>
                <a:gd name="connsiteY15" fmla="*/ 1053388 h 2070201"/>
                <a:gd name="connsiteX0" fmla="*/ 0 w 1413093"/>
                <a:gd name="connsiteY0" fmla="*/ 1053388 h 2070201"/>
                <a:gd name="connsiteX1" fmla="*/ 124358 w 1413093"/>
                <a:gd name="connsiteY1" fmla="*/ 1382572 h 2070201"/>
                <a:gd name="connsiteX2" fmla="*/ 292608 w 1413093"/>
                <a:gd name="connsiteY2" fmla="*/ 1741017 h 2070201"/>
                <a:gd name="connsiteX3" fmla="*/ 687628 w 1413093"/>
                <a:gd name="connsiteY3" fmla="*/ 2070201 h 2070201"/>
                <a:gd name="connsiteX4" fmla="*/ 1294790 w 1413093"/>
                <a:gd name="connsiteY4" fmla="*/ 2055571 h 2070201"/>
                <a:gd name="connsiteX5" fmla="*/ 1404518 w 1413093"/>
                <a:gd name="connsiteY5" fmla="*/ 1155801 h 2070201"/>
                <a:gd name="connsiteX6" fmla="*/ 1221638 w 1413093"/>
                <a:gd name="connsiteY6" fmla="*/ 768096 h 2070201"/>
                <a:gd name="connsiteX7" fmla="*/ 1177747 w 1413093"/>
                <a:gd name="connsiteY7" fmla="*/ 965606 h 2070201"/>
                <a:gd name="connsiteX8" fmla="*/ 1024128 w 1413093"/>
                <a:gd name="connsiteY8" fmla="*/ 694944 h 2070201"/>
                <a:gd name="connsiteX9" fmla="*/ 921715 w 1413093"/>
                <a:gd name="connsiteY9" fmla="*/ 929030 h 2070201"/>
                <a:gd name="connsiteX10" fmla="*/ 877824 w 1413093"/>
                <a:gd name="connsiteY10" fmla="*/ 629107 h 2070201"/>
                <a:gd name="connsiteX11" fmla="*/ 709574 w 1413093"/>
                <a:gd name="connsiteY11" fmla="*/ 936345 h 2070201"/>
                <a:gd name="connsiteX12" fmla="*/ 526694 w 1413093"/>
                <a:gd name="connsiteY12" fmla="*/ 0 h 2070201"/>
                <a:gd name="connsiteX13" fmla="*/ 468172 w 1413093"/>
                <a:gd name="connsiteY13" fmla="*/ 1338681 h 2070201"/>
                <a:gd name="connsiteX14" fmla="*/ 321868 w 1413093"/>
                <a:gd name="connsiteY14" fmla="*/ 1287475 h 2070201"/>
                <a:gd name="connsiteX15" fmla="*/ 0 w 1413093"/>
                <a:gd name="connsiteY15" fmla="*/ 1053388 h 2070201"/>
                <a:gd name="connsiteX0" fmla="*/ 0 w 1404608"/>
                <a:gd name="connsiteY0" fmla="*/ 1053388 h 2070201"/>
                <a:gd name="connsiteX1" fmla="*/ 124358 w 1404608"/>
                <a:gd name="connsiteY1" fmla="*/ 1382572 h 2070201"/>
                <a:gd name="connsiteX2" fmla="*/ 292608 w 1404608"/>
                <a:gd name="connsiteY2" fmla="*/ 1741017 h 2070201"/>
                <a:gd name="connsiteX3" fmla="*/ 687628 w 1404608"/>
                <a:gd name="connsiteY3" fmla="*/ 2070201 h 2070201"/>
                <a:gd name="connsiteX4" fmla="*/ 1294790 w 1404608"/>
                <a:gd name="connsiteY4" fmla="*/ 2055571 h 2070201"/>
                <a:gd name="connsiteX5" fmla="*/ 1404518 w 1404608"/>
                <a:gd name="connsiteY5" fmla="*/ 1155801 h 2070201"/>
                <a:gd name="connsiteX6" fmla="*/ 1221638 w 1404608"/>
                <a:gd name="connsiteY6" fmla="*/ 768096 h 2070201"/>
                <a:gd name="connsiteX7" fmla="*/ 1177747 w 1404608"/>
                <a:gd name="connsiteY7" fmla="*/ 965606 h 2070201"/>
                <a:gd name="connsiteX8" fmla="*/ 1024128 w 1404608"/>
                <a:gd name="connsiteY8" fmla="*/ 694944 h 2070201"/>
                <a:gd name="connsiteX9" fmla="*/ 921715 w 1404608"/>
                <a:gd name="connsiteY9" fmla="*/ 929030 h 2070201"/>
                <a:gd name="connsiteX10" fmla="*/ 877824 w 1404608"/>
                <a:gd name="connsiteY10" fmla="*/ 629107 h 2070201"/>
                <a:gd name="connsiteX11" fmla="*/ 709574 w 1404608"/>
                <a:gd name="connsiteY11" fmla="*/ 936345 h 2070201"/>
                <a:gd name="connsiteX12" fmla="*/ 526694 w 1404608"/>
                <a:gd name="connsiteY12" fmla="*/ 0 h 2070201"/>
                <a:gd name="connsiteX13" fmla="*/ 468172 w 1404608"/>
                <a:gd name="connsiteY13" fmla="*/ 1338681 h 2070201"/>
                <a:gd name="connsiteX14" fmla="*/ 321868 w 1404608"/>
                <a:gd name="connsiteY14" fmla="*/ 1287475 h 2070201"/>
                <a:gd name="connsiteX15" fmla="*/ 0 w 1404608"/>
                <a:gd name="connsiteY15" fmla="*/ 1053388 h 2070201"/>
                <a:gd name="connsiteX0" fmla="*/ 0 w 1404608"/>
                <a:gd name="connsiteY0" fmla="*/ 1053388 h 2070201"/>
                <a:gd name="connsiteX1" fmla="*/ 124358 w 1404608"/>
                <a:gd name="connsiteY1" fmla="*/ 1382572 h 2070201"/>
                <a:gd name="connsiteX2" fmla="*/ 292608 w 1404608"/>
                <a:gd name="connsiteY2" fmla="*/ 1741017 h 2070201"/>
                <a:gd name="connsiteX3" fmla="*/ 687628 w 1404608"/>
                <a:gd name="connsiteY3" fmla="*/ 2070201 h 2070201"/>
                <a:gd name="connsiteX4" fmla="*/ 1294790 w 1404608"/>
                <a:gd name="connsiteY4" fmla="*/ 2055571 h 2070201"/>
                <a:gd name="connsiteX5" fmla="*/ 1404518 w 1404608"/>
                <a:gd name="connsiteY5" fmla="*/ 1155801 h 2070201"/>
                <a:gd name="connsiteX6" fmla="*/ 1221638 w 1404608"/>
                <a:gd name="connsiteY6" fmla="*/ 768096 h 2070201"/>
                <a:gd name="connsiteX7" fmla="*/ 1177747 w 1404608"/>
                <a:gd name="connsiteY7" fmla="*/ 965606 h 2070201"/>
                <a:gd name="connsiteX8" fmla="*/ 1024128 w 1404608"/>
                <a:gd name="connsiteY8" fmla="*/ 694944 h 2070201"/>
                <a:gd name="connsiteX9" fmla="*/ 921715 w 1404608"/>
                <a:gd name="connsiteY9" fmla="*/ 929030 h 2070201"/>
                <a:gd name="connsiteX10" fmla="*/ 877824 w 1404608"/>
                <a:gd name="connsiteY10" fmla="*/ 629107 h 2070201"/>
                <a:gd name="connsiteX11" fmla="*/ 709574 w 1404608"/>
                <a:gd name="connsiteY11" fmla="*/ 936345 h 2070201"/>
                <a:gd name="connsiteX12" fmla="*/ 526694 w 1404608"/>
                <a:gd name="connsiteY12" fmla="*/ 0 h 2070201"/>
                <a:gd name="connsiteX13" fmla="*/ 468172 w 1404608"/>
                <a:gd name="connsiteY13" fmla="*/ 1338681 h 2070201"/>
                <a:gd name="connsiteX14" fmla="*/ 321868 w 1404608"/>
                <a:gd name="connsiteY14" fmla="*/ 1287475 h 2070201"/>
                <a:gd name="connsiteX15" fmla="*/ 0 w 1404608"/>
                <a:gd name="connsiteY15" fmla="*/ 1053388 h 2070201"/>
                <a:gd name="connsiteX0" fmla="*/ 0 w 1404608"/>
                <a:gd name="connsiteY0" fmla="*/ 1053388 h 2070201"/>
                <a:gd name="connsiteX1" fmla="*/ 124358 w 1404608"/>
                <a:gd name="connsiteY1" fmla="*/ 1382572 h 2070201"/>
                <a:gd name="connsiteX2" fmla="*/ 292608 w 1404608"/>
                <a:gd name="connsiteY2" fmla="*/ 1741017 h 2070201"/>
                <a:gd name="connsiteX3" fmla="*/ 687628 w 1404608"/>
                <a:gd name="connsiteY3" fmla="*/ 2070201 h 2070201"/>
                <a:gd name="connsiteX4" fmla="*/ 1294790 w 1404608"/>
                <a:gd name="connsiteY4" fmla="*/ 2055571 h 2070201"/>
                <a:gd name="connsiteX5" fmla="*/ 1404518 w 1404608"/>
                <a:gd name="connsiteY5" fmla="*/ 1155801 h 2070201"/>
                <a:gd name="connsiteX6" fmla="*/ 1221638 w 1404608"/>
                <a:gd name="connsiteY6" fmla="*/ 768096 h 2070201"/>
                <a:gd name="connsiteX7" fmla="*/ 1177747 w 1404608"/>
                <a:gd name="connsiteY7" fmla="*/ 965606 h 2070201"/>
                <a:gd name="connsiteX8" fmla="*/ 1024128 w 1404608"/>
                <a:gd name="connsiteY8" fmla="*/ 694944 h 2070201"/>
                <a:gd name="connsiteX9" fmla="*/ 921715 w 1404608"/>
                <a:gd name="connsiteY9" fmla="*/ 929030 h 2070201"/>
                <a:gd name="connsiteX10" fmla="*/ 877824 w 1404608"/>
                <a:gd name="connsiteY10" fmla="*/ 629107 h 2070201"/>
                <a:gd name="connsiteX11" fmla="*/ 709574 w 1404608"/>
                <a:gd name="connsiteY11" fmla="*/ 936345 h 2070201"/>
                <a:gd name="connsiteX12" fmla="*/ 526694 w 1404608"/>
                <a:gd name="connsiteY12" fmla="*/ 0 h 2070201"/>
                <a:gd name="connsiteX13" fmla="*/ 468172 w 1404608"/>
                <a:gd name="connsiteY13" fmla="*/ 1338681 h 2070201"/>
                <a:gd name="connsiteX14" fmla="*/ 321868 w 1404608"/>
                <a:gd name="connsiteY14" fmla="*/ 1287475 h 2070201"/>
                <a:gd name="connsiteX15" fmla="*/ 0 w 1404608"/>
                <a:gd name="connsiteY15" fmla="*/ 1053388 h 2070201"/>
                <a:gd name="connsiteX0" fmla="*/ 0 w 1404608"/>
                <a:gd name="connsiteY0" fmla="*/ 1053388 h 2070201"/>
                <a:gd name="connsiteX1" fmla="*/ 124358 w 1404608"/>
                <a:gd name="connsiteY1" fmla="*/ 1382572 h 2070201"/>
                <a:gd name="connsiteX2" fmla="*/ 292608 w 1404608"/>
                <a:gd name="connsiteY2" fmla="*/ 1741017 h 2070201"/>
                <a:gd name="connsiteX3" fmla="*/ 687628 w 1404608"/>
                <a:gd name="connsiteY3" fmla="*/ 2070201 h 2070201"/>
                <a:gd name="connsiteX4" fmla="*/ 1294790 w 1404608"/>
                <a:gd name="connsiteY4" fmla="*/ 2055571 h 2070201"/>
                <a:gd name="connsiteX5" fmla="*/ 1404518 w 1404608"/>
                <a:gd name="connsiteY5" fmla="*/ 1155801 h 2070201"/>
                <a:gd name="connsiteX6" fmla="*/ 1221638 w 1404608"/>
                <a:gd name="connsiteY6" fmla="*/ 768096 h 2070201"/>
                <a:gd name="connsiteX7" fmla="*/ 1177747 w 1404608"/>
                <a:gd name="connsiteY7" fmla="*/ 965606 h 2070201"/>
                <a:gd name="connsiteX8" fmla="*/ 1024128 w 1404608"/>
                <a:gd name="connsiteY8" fmla="*/ 694944 h 2070201"/>
                <a:gd name="connsiteX9" fmla="*/ 921715 w 1404608"/>
                <a:gd name="connsiteY9" fmla="*/ 929030 h 2070201"/>
                <a:gd name="connsiteX10" fmla="*/ 877824 w 1404608"/>
                <a:gd name="connsiteY10" fmla="*/ 629107 h 2070201"/>
                <a:gd name="connsiteX11" fmla="*/ 709574 w 1404608"/>
                <a:gd name="connsiteY11" fmla="*/ 936345 h 2070201"/>
                <a:gd name="connsiteX12" fmla="*/ 526694 w 1404608"/>
                <a:gd name="connsiteY12" fmla="*/ 0 h 2070201"/>
                <a:gd name="connsiteX13" fmla="*/ 468172 w 1404608"/>
                <a:gd name="connsiteY13" fmla="*/ 1338681 h 2070201"/>
                <a:gd name="connsiteX14" fmla="*/ 321868 w 1404608"/>
                <a:gd name="connsiteY14" fmla="*/ 1287475 h 2070201"/>
                <a:gd name="connsiteX15" fmla="*/ 0 w 1404608"/>
                <a:gd name="connsiteY15" fmla="*/ 1053388 h 2070201"/>
                <a:gd name="connsiteX0" fmla="*/ 0 w 1404608"/>
                <a:gd name="connsiteY0" fmla="*/ 1053388 h 2070201"/>
                <a:gd name="connsiteX1" fmla="*/ 124358 w 1404608"/>
                <a:gd name="connsiteY1" fmla="*/ 1382572 h 2070201"/>
                <a:gd name="connsiteX2" fmla="*/ 292608 w 1404608"/>
                <a:gd name="connsiteY2" fmla="*/ 1741017 h 2070201"/>
                <a:gd name="connsiteX3" fmla="*/ 687628 w 1404608"/>
                <a:gd name="connsiteY3" fmla="*/ 2070201 h 2070201"/>
                <a:gd name="connsiteX4" fmla="*/ 1294790 w 1404608"/>
                <a:gd name="connsiteY4" fmla="*/ 2055571 h 2070201"/>
                <a:gd name="connsiteX5" fmla="*/ 1404518 w 1404608"/>
                <a:gd name="connsiteY5" fmla="*/ 1155801 h 2070201"/>
                <a:gd name="connsiteX6" fmla="*/ 1221638 w 1404608"/>
                <a:gd name="connsiteY6" fmla="*/ 768096 h 2070201"/>
                <a:gd name="connsiteX7" fmla="*/ 1177747 w 1404608"/>
                <a:gd name="connsiteY7" fmla="*/ 965606 h 2070201"/>
                <a:gd name="connsiteX8" fmla="*/ 980236 w 1404608"/>
                <a:gd name="connsiteY8" fmla="*/ 694944 h 2070201"/>
                <a:gd name="connsiteX9" fmla="*/ 921715 w 1404608"/>
                <a:gd name="connsiteY9" fmla="*/ 929030 h 2070201"/>
                <a:gd name="connsiteX10" fmla="*/ 877824 w 1404608"/>
                <a:gd name="connsiteY10" fmla="*/ 629107 h 2070201"/>
                <a:gd name="connsiteX11" fmla="*/ 709574 w 1404608"/>
                <a:gd name="connsiteY11" fmla="*/ 936345 h 2070201"/>
                <a:gd name="connsiteX12" fmla="*/ 526694 w 1404608"/>
                <a:gd name="connsiteY12" fmla="*/ 0 h 2070201"/>
                <a:gd name="connsiteX13" fmla="*/ 468172 w 1404608"/>
                <a:gd name="connsiteY13" fmla="*/ 1338681 h 2070201"/>
                <a:gd name="connsiteX14" fmla="*/ 321868 w 1404608"/>
                <a:gd name="connsiteY14" fmla="*/ 1287475 h 2070201"/>
                <a:gd name="connsiteX15" fmla="*/ 0 w 1404608"/>
                <a:gd name="connsiteY15" fmla="*/ 1053388 h 2070201"/>
                <a:gd name="connsiteX0" fmla="*/ 0 w 1404608"/>
                <a:gd name="connsiteY0" fmla="*/ 1053388 h 2070201"/>
                <a:gd name="connsiteX1" fmla="*/ 124358 w 1404608"/>
                <a:gd name="connsiteY1" fmla="*/ 1382572 h 2070201"/>
                <a:gd name="connsiteX2" fmla="*/ 292608 w 1404608"/>
                <a:gd name="connsiteY2" fmla="*/ 1741017 h 2070201"/>
                <a:gd name="connsiteX3" fmla="*/ 687628 w 1404608"/>
                <a:gd name="connsiteY3" fmla="*/ 2070201 h 2070201"/>
                <a:gd name="connsiteX4" fmla="*/ 1294790 w 1404608"/>
                <a:gd name="connsiteY4" fmla="*/ 2055571 h 2070201"/>
                <a:gd name="connsiteX5" fmla="*/ 1404518 w 1404608"/>
                <a:gd name="connsiteY5" fmla="*/ 1155801 h 2070201"/>
                <a:gd name="connsiteX6" fmla="*/ 1221638 w 1404608"/>
                <a:gd name="connsiteY6" fmla="*/ 768096 h 2070201"/>
                <a:gd name="connsiteX7" fmla="*/ 1177747 w 1404608"/>
                <a:gd name="connsiteY7" fmla="*/ 965606 h 2070201"/>
                <a:gd name="connsiteX8" fmla="*/ 980236 w 1404608"/>
                <a:gd name="connsiteY8" fmla="*/ 694944 h 2070201"/>
                <a:gd name="connsiteX9" fmla="*/ 921715 w 1404608"/>
                <a:gd name="connsiteY9" fmla="*/ 929030 h 2070201"/>
                <a:gd name="connsiteX10" fmla="*/ 877824 w 1404608"/>
                <a:gd name="connsiteY10" fmla="*/ 629107 h 2070201"/>
                <a:gd name="connsiteX11" fmla="*/ 709574 w 1404608"/>
                <a:gd name="connsiteY11" fmla="*/ 936345 h 2070201"/>
                <a:gd name="connsiteX12" fmla="*/ 526694 w 1404608"/>
                <a:gd name="connsiteY12" fmla="*/ 0 h 2070201"/>
                <a:gd name="connsiteX13" fmla="*/ 468172 w 1404608"/>
                <a:gd name="connsiteY13" fmla="*/ 1338681 h 2070201"/>
                <a:gd name="connsiteX14" fmla="*/ 321868 w 1404608"/>
                <a:gd name="connsiteY14" fmla="*/ 1287475 h 2070201"/>
                <a:gd name="connsiteX15" fmla="*/ 0 w 1404608"/>
                <a:gd name="connsiteY15" fmla="*/ 1053388 h 2070201"/>
                <a:gd name="connsiteX0" fmla="*/ 0 w 1404608"/>
                <a:gd name="connsiteY0" fmla="*/ 1053388 h 2070201"/>
                <a:gd name="connsiteX1" fmla="*/ 124358 w 1404608"/>
                <a:gd name="connsiteY1" fmla="*/ 1382572 h 2070201"/>
                <a:gd name="connsiteX2" fmla="*/ 292608 w 1404608"/>
                <a:gd name="connsiteY2" fmla="*/ 1741017 h 2070201"/>
                <a:gd name="connsiteX3" fmla="*/ 687628 w 1404608"/>
                <a:gd name="connsiteY3" fmla="*/ 2070201 h 2070201"/>
                <a:gd name="connsiteX4" fmla="*/ 1294790 w 1404608"/>
                <a:gd name="connsiteY4" fmla="*/ 2055571 h 2070201"/>
                <a:gd name="connsiteX5" fmla="*/ 1404518 w 1404608"/>
                <a:gd name="connsiteY5" fmla="*/ 1155801 h 2070201"/>
                <a:gd name="connsiteX6" fmla="*/ 1221638 w 1404608"/>
                <a:gd name="connsiteY6" fmla="*/ 768096 h 2070201"/>
                <a:gd name="connsiteX7" fmla="*/ 1177747 w 1404608"/>
                <a:gd name="connsiteY7" fmla="*/ 965606 h 2070201"/>
                <a:gd name="connsiteX8" fmla="*/ 980236 w 1404608"/>
                <a:gd name="connsiteY8" fmla="*/ 694944 h 2070201"/>
                <a:gd name="connsiteX9" fmla="*/ 921715 w 1404608"/>
                <a:gd name="connsiteY9" fmla="*/ 929030 h 2070201"/>
                <a:gd name="connsiteX10" fmla="*/ 790042 w 1404608"/>
                <a:gd name="connsiteY10" fmla="*/ 599846 h 2070201"/>
                <a:gd name="connsiteX11" fmla="*/ 709574 w 1404608"/>
                <a:gd name="connsiteY11" fmla="*/ 936345 h 2070201"/>
                <a:gd name="connsiteX12" fmla="*/ 526694 w 1404608"/>
                <a:gd name="connsiteY12" fmla="*/ 0 h 2070201"/>
                <a:gd name="connsiteX13" fmla="*/ 468172 w 1404608"/>
                <a:gd name="connsiteY13" fmla="*/ 1338681 h 2070201"/>
                <a:gd name="connsiteX14" fmla="*/ 321868 w 1404608"/>
                <a:gd name="connsiteY14" fmla="*/ 1287475 h 2070201"/>
                <a:gd name="connsiteX15" fmla="*/ 0 w 1404608"/>
                <a:gd name="connsiteY15" fmla="*/ 1053388 h 2070201"/>
                <a:gd name="connsiteX0" fmla="*/ 0 w 1404608"/>
                <a:gd name="connsiteY0" fmla="*/ 1053388 h 2070201"/>
                <a:gd name="connsiteX1" fmla="*/ 124358 w 1404608"/>
                <a:gd name="connsiteY1" fmla="*/ 1382572 h 2070201"/>
                <a:gd name="connsiteX2" fmla="*/ 292608 w 1404608"/>
                <a:gd name="connsiteY2" fmla="*/ 1741017 h 2070201"/>
                <a:gd name="connsiteX3" fmla="*/ 687628 w 1404608"/>
                <a:gd name="connsiteY3" fmla="*/ 2070201 h 2070201"/>
                <a:gd name="connsiteX4" fmla="*/ 1294790 w 1404608"/>
                <a:gd name="connsiteY4" fmla="*/ 2055571 h 2070201"/>
                <a:gd name="connsiteX5" fmla="*/ 1404518 w 1404608"/>
                <a:gd name="connsiteY5" fmla="*/ 1155801 h 2070201"/>
                <a:gd name="connsiteX6" fmla="*/ 1221638 w 1404608"/>
                <a:gd name="connsiteY6" fmla="*/ 768096 h 2070201"/>
                <a:gd name="connsiteX7" fmla="*/ 1177747 w 1404608"/>
                <a:gd name="connsiteY7" fmla="*/ 965606 h 2070201"/>
                <a:gd name="connsiteX8" fmla="*/ 980236 w 1404608"/>
                <a:gd name="connsiteY8" fmla="*/ 694944 h 2070201"/>
                <a:gd name="connsiteX9" fmla="*/ 921715 w 1404608"/>
                <a:gd name="connsiteY9" fmla="*/ 929030 h 2070201"/>
                <a:gd name="connsiteX10" fmla="*/ 738836 w 1404608"/>
                <a:gd name="connsiteY10" fmla="*/ 592531 h 2070201"/>
                <a:gd name="connsiteX11" fmla="*/ 709574 w 1404608"/>
                <a:gd name="connsiteY11" fmla="*/ 936345 h 2070201"/>
                <a:gd name="connsiteX12" fmla="*/ 526694 w 1404608"/>
                <a:gd name="connsiteY12" fmla="*/ 0 h 2070201"/>
                <a:gd name="connsiteX13" fmla="*/ 468172 w 1404608"/>
                <a:gd name="connsiteY13" fmla="*/ 1338681 h 2070201"/>
                <a:gd name="connsiteX14" fmla="*/ 321868 w 1404608"/>
                <a:gd name="connsiteY14" fmla="*/ 1287475 h 2070201"/>
                <a:gd name="connsiteX15" fmla="*/ 0 w 1404608"/>
                <a:gd name="connsiteY15" fmla="*/ 1053388 h 2070201"/>
                <a:gd name="connsiteX0" fmla="*/ 0 w 1404608"/>
                <a:gd name="connsiteY0" fmla="*/ 1053388 h 2070201"/>
                <a:gd name="connsiteX1" fmla="*/ 124358 w 1404608"/>
                <a:gd name="connsiteY1" fmla="*/ 1382572 h 2070201"/>
                <a:gd name="connsiteX2" fmla="*/ 292608 w 1404608"/>
                <a:gd name="connsiteY2" fmla="*/ 1741017 h 2070201"/>
                <a:gd name="connsiteX3" fmla="*/ 687628 w 1404608"/>
                <a:gd name="connsiteY3" fmla="*/ 2070201 h 2070201"/>
                <a:gd name="connsiteX4" fmla="*/ 1294790 w 1404608"/>
                <a:gd name="connsiteY4" fmla="*/ 2055571 h 2070201"/>
                <a:gd name="connsiteX5" fmla="*/ 1404518 w 1404608"/>
                <a:gd name="connsiteY5" fmla="*/ 1155801 h 2070201"/>
                <a:gd name="connsiteX6" fmla="*/ 1221638 w 1404608"/>
                <a:gd name="connsiteY6" fmla="*/ 768096 h 2070201"/>
                <a:gd name="connsiteX7" fmla="*/ 1177747 w 1404608"/>
                <a:gd name="connsiteY7" fmla="*/ 965606 h 2070201"/>
                <a:gd name="connsiteX8" fmla="*/ 980236 w 1404608"/>
                <a:gd name="connsiteY8" fmla="*/ 694944 h 2070201"/>
                <a:gd name="connsiteX9" fmla="*/ 921715 w 1404608"/>
                <a:gd name="connsiteY9" fmla="*/ 929030 h 2070201"/>
                <a:gd name="connsiteX10" fmla="*/ 738836 w 1404608"/>
                <a:gd name="connsiteY10" fmla="*/ 592531 h 2070201"/>
                <a:gd name="connsiteX11" fmla="*/ 709574 w 1404608"/>
                <a:gd name="connsiteY11" fmla="*/ 936345 h 2070201"/>
                <a:gd name="connsiteX12" fmla="*/ 526694 w 1404608"/>
                <a:gd name="connsiteY12" fmla="*/ 0 h 2070201"/>
                <a:gd name="connsiteX13" fmla="*/ 468172 w 1404608"/>
                <a:gd name="connsiteY13" fmla="*/ 1338681 h 2070201"/>
                <a:gd name="connsiteX14" fmla="*/ 321868 w 1404608"/>
                <a:gd name="connsiteY14" fmla="*/ 1287475 h 2070201"/>
                <a:gd name="connsiteX15" fmla="*/ 0 w 1404608"/>
                <a:gd name="connsiteY15" fmla="*/ 1053388 h 2070201"/>
                <a:gd name="connsiteX0" fmla="*/ 0 w 1404608"/>
                <a:gd name="connsiteY0" fmla="*/ 1053388 h 2070201"/>
                <a:gd name="connsiteX1" fmla="*/ 124358 w 1404608"/>
                <a:gd name="connsiteY1" fmla="*/ 1382572 h 2070201"/>
                <a:gd name="connsiteX2" fmla="*/ 292608 w 1404608"/>
                <a:gd name="connsiteY2" fmla="*/ 1741017 h 2070201"/>
                <a:gd name="connsiteX3" fmla="*/ 687628 w 1404608"/>
                <a:gd name="connsiteY3" fmla="*/ 2070201 h 2070201"/>
                <a:gd name="connsiteX4" fmla="*/ 1294790 w 1404608"/>
                <a:gd name="connsiteY4" fmla="*/ 2055571 h 2070201"/>
                <a:gd name="connsiteX5" fmla="*/ 1404518 w 1404608"/>
                <a:gd name="connsiteY5" fmla="*/ 1155801 h 2070201"/>
                <a:gd name="connsiteX6" fmla="*/ 1221638 w 1404608"/>
                <a:gd name="connsiteY6" fmla="*/ 768096 h 2070201"/>
                <a:gd name="connsiteX7" fmla="*/ 1177747 w 1404608"/>
                <a:gd name="connsiteY7" fmla="*/ 965606 h 2070201"/>
                <a:gd name="connsiteX8" fmla="*/ 980236 w 1404608"/>
                <a:gd name="connsiteY8" fmla="*/ 694944 h 2070201"/>
                <a:gd name="connsiteX9" fmla="*/ 921715 w 1404608"/>
                <a:gd name="connsiteY9" fmla="*/ 929030 h 2070201"/>
                <a:gd name="connsiteX10" fmla="*/ 738836 w 1404608"/>
                <a:gd name="connsiteY10" fmla="*/ 592531 h 2070201"/>
                <a:gd name="connsiteX11" fmla="*/ 709574 w 1404608"/>
                <a:gd name="connsiteY11" fmla="*/ 936345 h 2070201"/>
                <a:gd name="connsiteX12" fmla="*/ 702259 w 1404608"/>
                <a:gd name="connsiteY12" fmla="*/ 629107 h 2070201"/>
                <a:gd name="connsiteX13" fmla="*/ 526694 w 1404608"/>
                <a:gd name="connsiteY13" fmla="*/ 0 h 2070201"/>
                <a:gd name="connsiteX14" fmla="*/ 468172 w 1404608"/>
                <a:gd name="connsiteY14" fmla="*/ 1338681 h 2070201"/>
                <a:gd name="connsiteX15" fmla="*/ 321868 w 1404608"/>
                <a:gd name="connsiteY15" fmla="*/ 1287475 h 2070201"/>
                <a:gd name="connsiteX16" fmla="*/ 0 w 1404608"/>
                <a:gd name="connsiteY16" fmla="*/ 1053388 h 2070201"/>
                <a:gd name="connsiteX0" fmla="*/ 0 w 1404608"/>
                <a:gd name="connsiteY0" fmla="*/ 1056935 h 2073748"/>
                <a:gd name="connsiteX1" fmla="*/ 124358 w 1404608"/>
                <a:gd name="connsiteY1" fmla="*/ 1386119 h 2073748"/>
                <a:gd name="connsiteX2" fmla="*/ 292608 w 1404608"/>
                <a:gd name="connsiteY2" fmla="*/ 1744564 h 2073748"/>
                <a:gd name="connsiteX3" fmla="*/ 687628 w 1404608"/>
                <a:gd name="connsiteY3" fmla="*/ 2073748 h 2073748"/>
                <a:gd name="connsiteX4" fmla="*/ 1294790 w 1404608"/>
                <a:gd name="connsiteY4" fmla="*/ 2059118 h 2073748"/>
                <a:gd name="connsiteX5" fmla="*/ 1404518 w 1404608"/>
                <a:gd name="connsiteY5" fmla="*/ 1159348 h 2073748"/>
                <a:gd name="connsiteX6" fmla="*/ 1221638 w 1404608"/>
                <a:gd name="connsiteY6" fmla="*/ 771643 h 2073748"/>
                <a:gd name="connsiteX7" fmla="*/ 1177747 w 1404608"/>
                <a:gd name="connsiteY7" fmla="*/ 969153 h 2073748"/>
                <a:gd name="connsiteX8" fmla="*/ 980236 w 1404608"/>
                <a:gd name="connsiteY8" fmla="*/ 698491 h 2073748"/>
                <a:gd name="connsiteX9" fmla="*/ 921715 w 1404608"/>
                <a:gd name="connsiteY9" fmla="*/ 932577 h 2073748"/>
                <a:gd name="connsiteX10" fmla="*/ 738836 w 1404608"/>
                <a:gd name="connsiteY10" fmla="*/ 596078 h 2073748"/>
                <a:gd name="connsiteX11" fmla="*/ 709574 w 1404608"/>
                <a:gd name="connsiteY11" fmla="*/ 939892 h 2073748"/>
                <a:gd name="connsiteX12" fmla="*/ 526694 w 1404608"/>
                <a:gd name="connsiteY12" fmla="*/ 3547 h 2073748"/>
                <a:gd name="connsiteX13" fmla="*/ 468172 w 1404608"/>
                <a:gd name="connsiteY13" fmla="*/ 1342228 h 2073748"/>
                <a:gd name="connsiteX14" fmla="*/ 321868 w 1404608"/>
                <a:gd name="connsiteY14" fmla="*/ 1291022 h 2073748"/>
                <a:gd name="connsiteX15" fmla="*/ 0 w 1404608"/>
                <a:gd name="connsiteY15" fmla="*/ 1056935 h 2073748"/>
                <a:gd name="connsiteX0" fmla="*/ 0 w 1404608"/>
                <a:gd name="connsiteY0" fmla="*/ 1056935 h 2073748"/>
                <a:gd name="connsiteX1" fmla="*/ 124358 w 1404608"/>
                <a:gd name="connsiteY1" fmla="*/ 1386119 h 2073748"/>
                <a:gd name="connsiteX2" fmla="*/ 292608 w 1404608"/>
                <a:gd name="connsiteY2" fmla="*/ 1744564 h 2073748"/>
                <a:gd name="connsiteX3" fmla="*/ 687628 w 1404608"/>
                <a:gd name="connsiteY3" fmla="*/ 2073748 h 2073748"/>
                <a:gd name="connsiteX4" fmla="*/ 1294790 w 1404608"/>
                <a:gd name="connsiteY4" fmla="*/ 2059118 h 2073748"/>
                <a:gd name="connsiteX5" fmla="*/ 1404518 w 1404608"/>
                <a:gd name="connsiteY5" fmla="*/ 1159348 h 2073748"/>
                <a:gd name="connsiteX6" fmla="*/ 1221638 w 1404608"/>
                <a:gd name="connsiteY6" fmla="*/ 771643 h 2073748"/>
                <a:gd name="connsiteX7" fmla="*/ 1177747 w 1404608"/>
                <a:gd name="connsiteY7" fmla="*/ 969153 h 2073748"/>
                <a:gd name="connsiteX8" fmla="*/ 980236 w 1404608"/>
                <a:gd name="connsiteY8" fmla="*/ 698491 h 2073748"/>
                <a:gd name="connsiteX9" fmla="*/ 921715 w 1404608"/>
                <a:gd name="connsiteY9" fmla="*/ 932577 h 2073748"/>
                <a:gd name="connsiteX10" fmla="*/ 738836 w 1404608"/>
                <a:gd name="connsiteY10" fmla="*/ 596078 h 2073748"/>
                <a:gd name="connsiteX11" fmla="*/ 709574 w 1404608"/>
                <a:gd name="connsiteY11" fmla="*/ 939892 h 2073748"/>
                <a:gd name="connsiteX12" fmla="*/ 526694 w 1404608"/>
                <a:gd name="connsiteY12" fmla="*/ 3547 h 2073748"/>
                <a:gd name="connsiteX13" fmla="*/ 468172 w 1404608"/>
                <a:gd name="connsiteY13" fmla="*/ 1342228 h 2073748"/>
                <a:gd name="connsiteX14" fmla="*/ 321868 w 1404608"/>
                <a:gd name="connsiteY14" fmla="*/ 1291022 h 2073748"/>
                <a:gd name="connsiteX15" fmla="*/ 0 w 1404608"/>
                <a:gd name="connsiteY15" fmla="*/ 1056935 h 2073748"/>
                <a:gd name="connsiteX0" fmla="*/ 0 w 1404608"/>
                <a:gd name="connsiteY0" fmla="*/ 1056935 h 2073748"/>
                <a:gd name="connsiteX1" fmla="*/ 124358 w 1404608"/>
                <a:gd name="connsiteY1" fmla="*/ 1386119 h 2073748"/>
                <a:gd name="connsiteX2" fmla="*/ 292608 w 1404608"/>
                <a:gd name="connsiteY2" fmla="*/ 1744564 h 2073748"/>
                <a:gd name="connsiteX3" fmla="*/ 687628 w 1404608"/>
                <a:gd name="connsiteY3" fmla="*/ 2073748 h 2073748"/>
                <a:gd name="connsiteX4" fmla="*/ 1294790 w 1404608"/>
                <a:gd name="connsiteY4" fmla="*/ 2059118 h 2073748"/>
                <a:gd name="connsiteX5" fmla="*/ 1404518 w 1404608"/>
                <a:gd name="connsiteY5" fmla="*/ 1159348 h 2073748"/>
                <a:gd name="connsiteX6" fmla="*/ 1221638 w 1404608"/>
                <a:gd name="connsiteY6" fmla="*/ 771643 h 2073748"/>
                <a:gd name="connsiteX7" fmla="*/ 1177747 w 1404608"/>
                <a:gd name="connsiteY7" fmla="*/ 969153 h 2073748"/>
                <a:gd name="connsiteX8" fmla="*/ 980236 w 1404608"/>
                <a:gd name="connsiteY8" fmla="*/ 698491 h 2073748"/>
                <a:gd name="connsiteX9" fmla="*/ 921715 w 1404608"/>
                <a:gd name="connsiteY9" fmla="*/ 932577 h 2073748"/>
                <a:gd name="connsiteX10" fmla="*/ 738836 w 1404608"/>
                <a:gd name="connsiteY10" fmla="*/ 596078 h 2073748"/>
                <a:gd name="connsiteX11" fmla="*/ 709574 w 1404608"/>
                <a:gd name="connsiteY11" fmla="*/ 939892 h 2073748"/>
                <a:gd name="connsiteX12" fmla="*/ 526694 w 1404608"/>
                <a:gd name="connsiteY12" fmla="*/ 3547 h 2073748"/>
                <a:gd name="connsiteX13" fmla="*/ 468172 w 1404608"/>
                <a:gd name="connsiteY13" fmla="*/ 1342228 h 2073748"/>
                <a:gd name="connsiteX14" fmla="*/ 321868 w 1404608"/>
                <a:gd name="connsiteY14" fmla="*/ 1291022 h 2073748"/>
                <a:gd name="connsiteX15" fmla="*/ 0 w 1404608"/>
                <a:gd name="connsiteY15" fmla="*/ 1056935 h 2073748"/>
                <a:gd name="connsiteX0" fmla="*/ 0 w 1404608"/>
                <a:gd name="connsiteY0" fmla="*/ 1058942 h 2075755"/>
                <a:gd name="connsiteX1" fmla="*/ 124358 w 1404608"/>
                <a:gd name="connsiteY1" fmla="*/ 1388126 h 2075755"/>
                <a:gd name="connsiteX2" fmla="*/ 292608 w 1404608"/>
                <a:gd name="connsiteY2" fmla="*/ 1746571 h 2075755"/>
                <a:gd name="connsiteX3" fmla="*/ 687628 w 1404608"/>
                <a:gd name="connsiteY3" fmla="*/ 2075755 h 2075755"/>
                <a:gd name="connsiteX4" fmla="*/ 1294790 w 1404608"/>
                <a:gd name="connsiteY4" fmla="*/ 2061125 h 2075755"/>
                <a:gd name="connsiteX5" fmla="*/ 1404518 w 1404608"/>
                <a:gd name="connsiteY5" fmla="*/ 1161355 h 2075755"/>
                <a:gd name="connsiteX6" fmla="*/ 1221638 w 1404608"/>
                <a:gd name="connsiteY6" fmla="*/ 773650 h 2075755"/>
                <a:gd name="connsiteX7" fmla="*/ 1177747 w 1404608"/>
                <a:gd name="connsiteY7" fmla="*/ 971160 h 2075755"/>
                <a:gd name="connsiteX8" fmla="*/ 980236 w 1404608"/>
                <a:gd name="connsiteY8" fmla="*/ 700498 h 2075755"/>
                <a:gd name="connsiteX9" fmla="*/ 921715 w 1404608"/>
                <a:gd name="connsiteY9" fmla="*/ 934584 h 2075755"/>
                <a:gd name="connsiteX10" fmla="*/ 738836 w 1404608"/>
                <a:gd name="connsiteY10" fmla="*/ 598085 h 2075755"/>
                <a:gd name="connsiteX11" fmla="*/ 709574 w 1404608"/>
                <a:gd name="connsiteY11" fmla="*/ 941899 h 2075755"/>
                <a:gd name="connsiteX12" fmla="*/ 526694 w 1404608"/>
                <a:gd name="connsiteY12" fmla="*/ 5554 h 2075755"/>
                <a:gd name="connsiteX13" fmla="*/ 468172 w 1404608"/>
                <a:gd name="connsiteY13" fmla="*/ 1344235 h 2075755"/>
                <a:gd name="connsiteX14" fmla="*/ 321868 w 1404608"/>
                <a:gd name="connsiteY14" fmla="*/ 1293029 h 2075755"/>
                <a:gd name="connsiteX15" fmla="*/ 0 w 1404608"/>
                <a:gd name="connsiteY15" fmla="*/ 1058942 h 2075755"/>
                <a:gd name="connsiteX0" fmla="*/ 0 w 1404608"/>
                <a:gd name="connsiteY0" fmla="*/ 1029958 h 2046771"/>
                <a:gd name="connsiteX1" fmla="*/ 124358 w 1404608"/>
                <a:gd name="connsiteY1" fmla="*/ 1359142 h 2046771"/>
                <a:gd name="connsiteX2" fmla="*/ 292608 w 1404608"/>
                <a:gd name="connsiteY2" fmla="*/ 1717587 h 2046771"/>
                <a:gd name="connsiteX3" fmla="*/ 687628 w 1404608"/>
                <a:gd name="connsiteY3" fmla="*/ 2046771 h 2046771"/>
                <a:gd name="connsiteX4" fmla="*/ 1294790 w 1404608"/>
                <a:gd name="connsiteY4" fmla="*/ 2032141 h 2046771"/>
                <a:gd name="connsiteX5" fmla="*/ 1404518 w 1404608"/>
                <a:gd name="connsiteY5" fmla="*/ 1132371 h 2046771"/>
                <a:gd name="connsiteX6" fmla="*/ 1221638 w 1404608"/>
                <a:gd name="connsiteY6" fmla="*/ 744666 h 2046771"/>
                <a:gd name="connsiteX7" fmla="*/ 1177747 w 1404608"/>
                <a:gd name="connsiteY7" fmla="*/ 942176 h 2046771"/>
                <a:gd name="connsiteX8" fmla="*/ 980236 w 1404608"/>
                <a:gd name="connsiteY8" fmla="*/ 671514 h 2046771"/>
                <a:gd name="connsiteX9" fmla="*/ 921715 w 1404608"/>
                <a:gd name="connsiteY9" fmla="*/ 905600 h 2046771"/>
                <a:gd name="connsiteX10" fmla="*/ 738836 w 1404608"/>
                <a:gd name="connsiteY10" fmla="*/ 569101 h 2046771"/>
                <a:gd name="connsiteX11" fmla="*/ 709574 w 1404608"/>
                <a:gd name="connsiteY11" fmla="*/ 912915 h 2046771"/>
                <a:gd name="connsiteX12" fmla="*/ 526694 w 1404608"/>
                <a:gd name="connsiteY12" fmla="*/ 5831 h 2046771"/>
                <a:gd name="connsiteX13" fmla="*/ 468172 w 1404608"/>
                <a:gd name="connsiteY13" fmla="*/ 1315251 h 2046771"/>
                <a:gd name="connsiteX14" fmla="*/ 321868 w 1404608"/>
                <a:gd name="connsiteY14" fmla="*/ 1264045 h 2046771"/>
                <a:gd name="connsiteX15" fmla="*/ 0 w 1404608"/>
                <a:gd name="connsiteY15" fmla="*/ 1029958 h 2046771"/>
                <a:gd name="connsiteX0" fmla="*/ 0 w 1404608"/>
                <a:gd name="connsiteY0" fmla="*/ 1024127 h 2040940"/>
                <a:gd name="connsiteX1" fmla="*/ 124358 w 1404608"/>
                <a:gd name="connsiteY1" fmla="*/ 1353311 h 2040940"/>
                <a:gd name="connsiteX2" fmla="*/ 292608 w 1404608"/>
                <a:gd name="connsiteY2" fmla="*/ 1711756 h 2040940"/>
                <a:gd name="connsiteX3" fmla="*/ 687628 w 1404608"/>
                <a:gd name="connsiteY3" fmla="*/ 2040940 h 2040940"/>
                <a:gd name="connsiteX4" fmla="*/ 1294790 w 1404608"/>
                <a:gd name="connsiteY4" fmla="*/ 2026310 h 2040940"/>
                <a:gd name="connsiteX5" fmla="*/ 1404518 w 1404608"/>
                <a:gd name="connsiteY5" fmla="*/ 1126540 h 2040940"/>
                <a:gd name="connsiteX6" fmla="*/ 1221638 w 1404608"/>
                <a:gd name="connsiteY6" fmla="*/ 738835 h 2040940"/>
                <a:gd name="connsiteX7" fmla="*/ 1177747 w 1404608"/>
                <a:gd name="connsiteY7" fmla="*/ 936345 h 2040940"/>
                <a:gd name="connsiteX8" fmla="*/ 980236 w 1404608"/>
                <a:gd name="connsiteY8" fmla="*/ 665683 h 2040940"/>
                <a:gd name="connsiteX9" fmla="*/ 921715 w 1404608"/>
                <a:gd name="connsiteY9" fmla="*/ 899769 h 2040940"/>
                <a:gd name="connsiteX10" fmla="*/ 738836 w 1404608"/>
                <a:gd name="connsiteY10" fmla="*/ 563270 h 2040940"/>
                <a:gd name="connsiteX11" fmla="*/ 709574 w 1404608"/>
                <a:gd name="connsiteY11" fmla="*/ 907084 h 2040940"/>
                <a:gd name="connsiteX12" fmla="*/ 526694 w 1404608"/>
                <a:gd name="connsiteY12" fmla="*/ 0 h 2040940"/>
                <a:gd name="connsiteX13" fmla="*/ 468172 w 1404608"/>
                <a:gd name="connsiteY13" fmla="*/ 1309420 h 2040940"/>
                <a:gd name="connsiteX14" fmla="*/ 321868 w 1404608"/>
                <a:gd name="connsiteY14" fmla="*/ 1258214 h 2040940"/>
                <a:gd name="connsiteX15" fmla="*/ 0 w 1404608"/>
                <a:gd name="connsiteY15" fmla="*/ 1024127 h 2040940"/>
                <a:gd name="connsiteX0" fmla="*/ 0 w 1404608"/>
                <a:gd name="connsiteY0" fmla="*/ 1024614 h 2041427"/>
                <a:gd name="connsiteX1" fmla="*/ 124358 w 1404608"/>
                <a:gd name="connsiteY1" fmla="*/ 1353798 h 2041427"/>
                <a:gd name="connsiteX2" fmla="*/ 292608 w 1404608"/>
                <a:gd name="connsiteY2" fmla="*/ 1712243 h 2041427"/>
                <a:gd name="connsiteX3" fmla="*/ 687628 w 1404608"/>
                <a:gd name="connsiteY3" fmla="*/ 2041427 h 2041427"/>
                <a:gd name="connsiteX4" fmla="*/ 1294790 w 1404608"/>
                <a:gd name="connsiteY4" fmla="*/ 2026797 h 2041427"/>
                <a:gd name="connsiteX5" fmla="*/ 1404518 w 1404608"/>
                <a:gd name="connsiteY5" fmla="*/ 1127027 h 2041427"/>
                <a:gd name="connsiteX6" fmla="*/ 1221638 w 1404608"/>
                <a:gd name="connsiteY6" fmla="*/ 739322 h 2041427"/>
                <a:gd name="connsiteX7" fmla="*/ 1177747 w 1404608"/>
                <a:gd name="connsiteY7" fmla="*/ 936832 h 2041427"/>
                <a:gd name="connsiteX8" fmla="*/ 980236 w 1404608"/>
                <a:gd name="connsiteY8" fmla="*/ 666170 h 2041427"/>
                <a:gd name="connsiteX9" fmla="*/ 921715 w 1404608"/>
                <a:gd name="connsiteY9" fmla="*/ 900256 h 2041427"/>
                <a:gd name="connsiteX10" fmla="*/ 738836 w 1404608"/>
                <a:gd name="connsiteY10" fmla="*/ 563757 h 2041427"/>
                <a:gd name="connsiteX11" fmla="*/ 709574 w 1404608"/>
                <a:gd name="connsiteY11" fmla="*/ 907571 h 2041427"/>
                <a:gd name="connsiteX12" fmla="*/ 526694 w 1404608"/>
                <a:gd name="connsiteY12" fmla="*/ 487 h 2041427"/>
                <a:gd name="connsiteX13" fmla="*/ 468172 w 1404608"/>
                <a:gd name="connsiteY13" fmla="*/ 1309907 h 2041427"/>
                <a:gd name="connsiteX14" fmla="*/ 321868 w 1404608"/>
                <a:gd name="connsiteY14" fmla="*/ 1258701 h 2041427"/>
                <a:gd name="connsiteX15" fmla="*/ 0 w 1404608"/>
                <a:gd name="connsiteY15" fmla="*/ 1024614 h 2041427"/>
                <a:gd name="connsiteX0" fmla="*/ 0 w 1404608"/>
                <a:gd name="connsiteY0" fmla="*/ 1024614 h 2041427"/>
                <a:gd name="connsiteX1" fmla="*/ 124358 w 1404608"/>
                <a:gd name="connsiteY1" fmla="*/ 1353798 h 2041427"/>
                <a:gd name="connsiteX2" fmla="*/ 292608 w 1404608"/>
                <a:gd name="connsiteY2" fmla="*/ 1712243 h 2041427"/>
                <a:gd name="connsiteX3" fmla="*/ 687628 w 1404608"/>
                <a:gd name="connsiteY3" fmla="*/ 2041427 h 2041427"/>
                <a:gd name="connsiteX4" fmla="*/ 1294790 w 1404608"/>
                <a:gd name="connsiteY4" fmla="*/ 2026797 h 2041427"/>
                <a:gd name="connsiteX5" fmla="*/ 1404518 w 1404608"/>
                <a:gd name="connsiteY5" fmla="*/ 1127027 h 2041427"/>
                <a:gd name="connsiteX6" fmla="*/ 1221638 w 1404608"/>
                <a:gd name="connsiteY6" fmla="*/ 739322 h 2041427"/>
                <a:gd name="connsiteX7" fmla="*/ 1177747 w 1404608"/>
                <a:gd name="connsiteY7" fmla="*/ 936832 h 2041427"/>
                <a:gd name="connsiteX8" fmla="*/ 980236 w 1404608"/>
                <a:gd name="connsiteY8" fmla="*/ 666170 h 2041427"/>
                <a:gd name="connsiteX9" fmla="*/ 921715 w 1404608"/>
                <a:gd name="connsiteY9" fmla="*/ 900256 h 2041427"/>
                <a:gd name="connsiteX10" fmla="*/ 738836 w 1404608"/>
                <a:gd name="connsiteY10" fmla="*/ 563757 h 2041427"/>
                <a:gd name="connsiteX11" fmla="*/ 709574 w 1404608"/>
                <a:gd name="connsiteY11" fmla="*/ 907571 h 2041427"/>
                <a:gd name="connsiteX12" fmla="*/ 526694 w 1404608"/>
                <a:gd name="connsiteY12" fmla="*/ 487 h 2041427"/>
                <a:gd name="connsiteX13" fmla="*/ 468172 w 1404608"/>
                <a:gd name="connsiteY13" fmla="*/ 1309907 h 2041427"/>
                <a:gd name="connsiteX14" fmla="*/ 321868 w 1404608"/>
                <a:gd name="connsiteY14" fmla="*/ 1258701 h 2041427"/>
                <a:gd name="connsiteX15" fmla="*/ 0 w 1404608"/>
                <a:gd name="connsiteY15" fmla="*/ 1024614 h 2041427"/>
                <a:gd name="connsiteX0" fmla="*/ 0 w 1404608"/>
                <a:gd name="connsiteY0" fmla="*/ 1024370 h 2041183"/>
                <a:gd name="connsiteX1" fmla="*/ 124358 w 1404608"/>
                <a:gd name="connsiteY1" fmla="*/ 1353554 h 2041183"/>
                <a:gd name="connsiteX2" fmla="*/ 292608 w 1404608"/>
                <a:gd name="connsiteY2" fmla="*/ 1711999 h 2041183"/>
                <a:gd name="connsiteX3" fmla="*/ 687628 w 1404608"/>
                <a:gd name="connsiteY3" fmla="*/ 2041183 h 2041183"/>
                <a:gd name="connsiteX4" fmla="*/ 1294790 w 1404608"/>
                <a:gd name="connsiteY4" fmla="*/ 2026553 h 2041183"/>
                <a:gd name="connsiteX5" fmla="*/ 1404518 w 1404608"/>
                <a:gd name="connsiteY5" fmla="*/ 1126783 h 2041183"/>
                <a:gd name="connsiteX6" fmla="*/ 1221638 w 1404608"/>
                <a:gd name="connsiteY6" fmla="*/ 739078 h 2041183"/>
                <a:gd name="connsiteX7" fmla="*/ 1177747 w 1404608"/>
                <a:gd name="connsiteY7" fmla="*/ 936588 h 2041183"/>
                <a:gd name="connsiteX8" fmla="*/ 980236 w 1404608"/>
                <a:gd name="connsiteY8" fmla="*/ 665926 h 2041183"/>
                <a:gd name="connsiteX9" fmla="*/ 921715 w 1404608"/>
                <a:gd name="connsiteY9" fmla="*/ 900012 h 2041183"/>
                <a:gd name="connsiteX10" fmla="*/ 738836 w 1404608"/>
                <a:gd name="connsiteY10" fmla="*/ 563513 h 2041183"/>
                <a:gd name="connsiteX11" fmla="*/ 709574 w 1404608"/>
                <a:gd name="connsiteY11" fmla="*/ 907327 h 2041183"/>
                <a:gd name="connsiteX12" fmla="*/ 526694 w 1404608"/>
                <a:gd name="connsiteY12" fmla="*/ 243 h 2041183"/>
                <a:gd name="connsiteX13" fmla="*/ 468172 w 1404608"/>
                <a:gd name="connsiteY13" fmla="*/ 1309663 h 2041183"/>
                <a:gd name="connsiteX14" fmla="*/ 321868 w 1404608"/>
                <a:gd name="connsiteY14" fmla="*/ 1258457 h 2041183"/>
                <a:gd name="connsiteX15" fmla="*/ 0 w 1404608"/>
                <a:gd name="connsiteY15" fmla="*/ 1024370 h 2041183"/>
                <a:gd name="connsiteX0" fmla="*/ 0 w 1404608"/>
                <a:gd name="connsiteY0" fmla="*/ 1024383 h 2041196"/>
                <a:gd name="connsiteX1" fmla="*/ 124358 w 1404608"/>
                <a:gd name="connsiteY1" fmla="*/ 1353567 h 2041196"/>
                <a:gd name="connsiteX2" fmla="*/ 292608 w 1404608"/>
                <a:gd name="connsiteY2" fmla="*/ 1712012 h 2041196"/>
                <a:gd name="connsiteX3" fmla="*/ 687628 w 1404608"/>
                <a:gd name="connsiteY3" fmla="*/ 2041196 h 2041196"/>
                <a:gd name="connsiteX4" fmla="*/ 1294790 w 1404608"/>
                <a:gd name="connsiteY4" fmla="*/ 2026566 h 2041196"/>
                <a:gd name="connsiteX5" fmla="*/ 1404518 w 1404608"/>
                <a:gd name="connsiteY5" fmla="*/ 1126796 h 2041196"/>
                <a:gd name="connsiteX6" fmla="*/ 1221638 w 1404608"/>
                <a:gd name="connsiteY6" fmla="*/ 739091 h 2041196"/>
                <a:gd name="connsiteX7" fmla="*/ 1177747 w 1404608"/>
                <a:gd name="connsiteY7" fmla="*/ 936601 h 2041196"/>
                <a:gd name="connsiteX8" fmla="*/ 980236 w 1404608"/>
                <a:gd name="connsiteY8" fmla="*/ 665939 h 2041196"/>
                <a:gd name="connsiteX9" fmla="*/ 921715 w 1404608"/>
                <a:gd name="connsiteY9" fmla="*/ 900025 h 2041196"/>
                <a:gd name="connsiteX10" fmla="*/ 738836 w 1404608"/>
                <a:gd name="connsiteY10" fmla="*/ 563526 h 2041196"/>
                <a:gd name="connsiteX11" fmla="*/ 709574 w 1404608"/>
                <a:gd name="connsiteY11" fmla="*/ 907340 h 2041196"/>
                <a:gd name="connsiteX12" fmla="*/ 526694 w 1404608"/>
                <a:gd name="connsiteY12" fmla="*/ 256 h 2041196"/>
                <a:gd name="connsiteX13" fmla="*/ 453541 w 1404608"/>
                <a:gd name="connsiteY13" fmla="*/ 1258469 h 2041196"/>
                <a:gd name="connsiteX14" fmla="*/ 321868 w 1404608"/>
                <a:gd name="connsiteY14" fmla="*/ 1258470 h 2041196"/>
                <a:gd name="connsiteX15" fmla="*/ 0 w 1404608"/>
                <a:gd name="connsiteY15" fmla="*/ 1024383 h 2041196"/>
                <a:gd name="connsiteX0" fmla="*/ 0 w 1404608"/>
                <a:gd name="connsiteY0" fmla="*/ 1024383 h 2041196"/>
                <a:gd name="connsiteX1" fmla="*/ 124358 w 1404608"/>
                <a:gd name="connsiteY1" fmla="*/ 1353567 h 2041196"/>
                <a:gd name="connsiteX2" fmla="*/ 292608 w 1404608"/>
                <a:gd name="connsiteY2" fmla="*/ 1712012 h 2041196"/>
                <a:gd name="connsiteX3" fmla="*/ 687628 w 1404608"/>
                <a:gd name="connsiteY3" fmla="*/ 2041196 h 2041196"/>
                <a:gd name="connsiteX4" fmla="*/ 1294790 w 1404608"/>
                <a:gd name="connsiteY4" fmla="*/ 2026566 h 2041196"/>
                <a:gd name="connsiteX5" fmla="*/ 1404518 w 1404608"/>
                <a:gd name="connsiteY5" fmla="*/ 1126796 h 2041196"/>
                <a:gd name="connsiteX6" fmla="*/ 1221638 w 1404608"/>
                <a:gd name="connsiteY6" fmla="*/ 739091 h 2041196"/>
                <a:gd name="connsiteX7" fmla="*/ 1177747 w 1404608"/>
                <a:gd name="connsiteY7" fmla="*/ 936601 h 2041196"/>
                <a:gd name="connsiteX8" fmla="*/ 980236 w 1404608"/>
                <a:gd name="connsiteY8" fmla="*/ 665939 h 2041196"/>
                <a:gd name="connsiteX9" fmla="*/ 921715 w 1404608"/>
                <a:gd name="connsiteY9" fmla="*/ 900025 h 2041196"/>
                <a:gd name="connsiteX10" fmla="*/ 738836 w 1404608"/>
                <a:gd name="connsiteY10" fmla="*/ 563526 h 2041196"/>
                <a:gd name="connsiteX11" fmla="*/ 709574 w 1404608"/>
                <a:gd name="connsiteY11" fmla="*/ 907340 h 2041196"/>
                <a:gd name="connsiteX12" fmla="*/ 526694 w 1404608"/>
                <a:gd name="connsiteY12" fmla="*/ 256 h 2041196"/>
                <a:gd name="connsiteX13" fmla="*/ 453541 w 1404608"/>
                <a:gd name="connsiteY13" fmla="*/ 1258469 h 2041196"/>
                <a:gd name="connsiteX14" fmla="*/ 321868 w 1404608"/>
                <a:gd name="connsiteY14" fmla="*/ 1258470 h 2041196"/>
                <a:gd name="connsiteX15" fmla="*/ 0 w 1404608"/>
                <a:gd name="connsiteY15" fmla="*/ 1024383 h 2041196"/>
                <a:gd name="connsiteX0" fmla="*/ 0 w 1404608"/>
                <a:gd name="connsiteY0" fmla="*/ 1024369 h 2041182"/>
                <a:gd name="connsiteX1" fmla="*/ 124358 w 1404608"/>
                <a:gd name="connsiteY1" fmla="*/ 1353553 h 2041182"/>
                <a:gd name="connsiteX2" fmla="*/ 292608 w 1404608"/>
                <a:gd name="connsiteY2" fmla="*/ 1711998 h 2041182"/>
                <a:gd name="connsiteX3" fmla="*/ 687628 w 1404608"/>
                <a:gd name="connsiteY3" fmla="*/ 2041182 h 2041182"/>
                <a:gd name="connsiteX4" fmla="*/ 1294790 w 1404608"/>
                <a:gd name="connsiteY4" fmla="*/ 2026552 h 2041182"/>
                <a:gd name="connsiteX5" fmla="*/ 1404518 w 1404608"/>
                <a:gd name="connsiteY5" fmla="*/ 1126782 h 2041182"/>
                <a:gd name="connsiteX6" fmla="*/ 1221638 w 1404608"/>
                <a:gd name="connsiteY6" fmla="*/ 739077 h 2041182"/>
                <a:gd name="connsiteX7" fmla="*/ 1177747 w 1404608"/>
                <a:gd name="connsiteY7" fmla="*/ 936587 h 2041182"/>
                <a:gd name="connsiteX8" fmla="*/ 980236 w 1404608"/>
                <a:gd name="connsiteY8" fmla="*/ 665925 h 2041182"/>
                <a:gd name="connsiteX9" fmla="*/ 921715 w 1404608"/>
                <a:gd name="connsiteY9" fmla="*/ 900011 h 2041182"/>
                <a:gd name="connsiteX10" fmla="*/ 738836 w 1404608"/>
                <a:gd name="connsiteY10" fmla="*/ 563512 h 2041182"/>
                <a:gd name="connsiteX11" fmla="*/ 709574 w 1404608"/>
                <a:gd name="connsiteY11" fmla="*/ 907326 h 2041182"/>
                <a:gd name="connsiteX12" fmla="*/ 526694 w 1404608"/>
                <a:gd name="connsiteY12" fmla="*/ 242 h 2041182"/>
                <a:gd name="connsiteX13" fmla="*/ 456712 w 1404608"/>
                <a:gd name="connsiteY13" fmla="*/ 1312361 h 2041182"/>
                <a:gd name="connsiteX14" fmla="*/ 321868 w 1404608"/>
                <a:gd name="connsiteY14" fmla="*/ 1258456 h 2041182"/>
                <a:gd name="connsiteX15" fmla="*/ 0 w 1404608"/>
                <a:gd name="connsiteY15" fmla="*/ 1024369 h 2041182"/>
                <a:gd name="connsiteX0" fmla="*/ 0 w 1404608"/>
                <a:gd name="connsiteY0" fmla="*/ 1024369 h 2041182"/>
                <a:gd name="connsiteX1" fmla="*/ 124358 w 1404608"/>
                <a:gd name="connsiteY1" fmla="*/ 1353553 h 2041182"/>
                <a:gd name="connsiteX2" fmla="*/ 292608 w 1404608"/>
                <a:gd name="connsiteY2" fmla="*/ 1711998 h 2041182"/>
                <a:gd name="connsiteX3" fmla="*/ 687628 w 1404608"/>
                <a:gd name="connsiteY3" fmla="*/ 2041182 h 2041182"/>
                <a:gd name="connsiteX4" fmla="*/ 1294790 w 1404608"/>
                <a:gd name="connsiteY4" fmla="*/ 2026552 h 2041182"/>
                <a:gd name="connsiteX5" fmla="*/ 1404518 w 1404608"/>
                <a:gd name="connsiteY5" fmla="*/ 1126782 h 2041182"/>
                <a:gd name="connsiteX6" fmla="*/ 1221638 w 1404608"/>
                <a:gd name="connsiteY6" fmla="*/ 739077 h 2041182"/>
                <a:gd name="connsiteX7" fmla="*/ 1177747 w 1404608"/>
                <a:gd name="connsiteY7" fmla="*/ 936587 h 2041182"/>
                <a:gd name="connsiteX8" fmla="*/ 980236 w 1404608"/>
                <a:gd name="connsiteY8" fmla="*/ 665925 h 2041182"/>
                <a:gd name="connsiteX9" fmla="*/ 921715 w 1404608"/>
                <a:gd name="connsiteY9" fmla="*/ 900011 h 2041182"/>
                <a:gd name="connsiteX10" fmla="*/ 738836 w 1404608"/>
                <a:gd name="connsiteY10" fmla="*/ 563512 h 2041182"/>
                <a:gd name="connsiteX11" fmla="*/ 709574 w 1404608"/>
                <a:gd name="connsiteY11" fmla="*/ 907326 h 2041182"/>
                <a:gd name="connsiteX12" fmla="*/ 526694 w 1404608"/>
                <a:gd name="connsiteY12" fmla="*/ 242 h 2041182"/>
                <a:gd name="connsiteX13" fmla="*/ 456712 w 1404608"/>
                <a:gd name="connsiteY13" fmla="*/ 1312361 h 2041182"/>
                <a:gd name="connsiteX14" fmla="*/ 321868 w 1404608"/>
                <a:gd name="connsiteY14" fmla="*/ 1258456 h 2041182"/>
                <a:gd name="connsiteX15" fmla="*/ 0 w 1404608"/>
                <a:gd name="connsiteY15" fmla="*/ 1024369 h 2041182"/>
                <a:gd name="connsiteX0" fmla="*/ 0 w 1404608"/>
                <a:gd name="connsiteY0" fmla="*/ 1024369 h 2041182"/>
                <a:gd name="connsiteX1" fmla="*/ 124358 w 1404608"/>
                <a:gd name="connsiteY1" fmla="*/ 1353553 h 2041182"/>
                <a:gd name="connsiteX2" fmla="*/ 292608 w 1404608"/>
                <a:gd name="connsiteY2" fmla="*/ 1711998 h 2041182"/>
                <a:gd name="connsiteX3" fmla="*/ 687628 w 1404608"/>
                <a:gd name="connsiteY3" fmla="*/ 2041182 h 2041182"/>
                <a:gd name="connsiteX4" fmla="*/ 1294790 w 1404608"/>
                <a:gd name="connsiteY4" fmla="*/ 2026552 h 2041182"/>
                <a:gd name="connsiteX5" fmla="*/ 1404518 w 1404608"/>
                <a:gd name="connsiteY5" fmla="*/ 1126782 h 2041182"/>
                <a:gd name="connsiteX6" fmla="*/ 1221638 w 1404608"/>
                <a:gd name="connsiteY6" fmla="*/ 739077 h 2041182"/>
                <a:gd name="connsiteX7" fmla="*/ 1177747 w 1404608"/>
                <a:gd name="connsiteY7" fmla="*/ 936587 h 2041182"/>
                <a:gd name="connsiteX8" fmla="*/ 980236 w 1404608"/>
                <a:gd name="connsiteY8" fmla="*/ 665925 h 2041182"/>
                <a:gd name="connsiteX9" fmla="*/ 921715 w 1404608"/>
                <a:gd name="connsiteY9" fmla="*/ 900011 h 2041182"/>
                <a:gd name="connsiteX10" fmla="*/ 738836 w 1404608"/>
                <a:gd name="connsiteY10" fmla="*/ 563512 h 2041182"/>
                <a:gd name="connsiteX11" fmla="*/ 709574 w 1404608"/>
                <a:gd name="connsiteY11" fmla="*/ 907326 h 2041182"/>
                <a:gd name="connsiteX12" fmla="*/ 526694 w 1404608"/>
                <a:gd name="connsiteY12" fmla="*/ 242 h 2041182"/>
                <a:gd name="connsiteX13" fmla="*/ 456712 w 1404608"/>
                <a:gd name="connsiteY13" fmla="*/ 1312361 h 2041182"/>
                <a:gd name="connsiteX14" fmla="*/ 321868 w 1404608"/>
                <a:gd name="connsiteY14" fmla="*/ 1258456 h 2041182"/>
                <a:gd name="connsiteX15" fmla="*/ 0 w 1404608"/>
                <a:gd name="connsiteY15" fmla="*/ 1024369 h 2041182"/>
                <a:gd name="connsiteX0" fmla="*/ 0 w 1420463"/>
                <a:gd name="connsiteY0" fmla="*/ 957779 h 2041182"/>
                <a:gd name="connsiteX1" fmla="*/ 140213 w 1420463"/>
                <a:gd name="connsiteY1" fmla="*/ 1353553 h 2041182"/>
                <a:gd name="connsiteX2" fmla="*/ 308463 w 1420463"/>
                <a:gd name="connsiteY2" fmla="*/ 1711998 h 2041182"/>
                <a:gd name="connsiteX3" fmla="*/ 703483 w 1420463"/>
                <a:gd name="connsiteY3" fmla="*/ 2041182 h 2041182"/>
                <a:gd name="connsiteX4" fmla="*/ 1310645 w 1420463"/>
                <a:gd name="connsiteY4" fmla="*/ 2026552 h 2041182"/>
                <a:gd name="connsiteX5" fmla="*/ 1420373 w 1420463"/>
                <a:gd name="connsiteY5" fmla="*/ 1126782 h 2041182"/>
                <a:gd name="connsiteX6" fmla="*/ 1237493 w 1420463"/>
                <a:gd name="connsiteY6" fmla="*/ 739077 h 2041182"/>
                <a:gd name="connsiteX7" fmla="*/ 1193602 w 1420463"/>
                <a:gd name="connsiteY7" fmla="*/ 936587 h 2041182"/>
                <a:gd name="connsiteX8" fmla="*/ 996091 w 1420463"/>
                <a:gd name="connsiteY8" fmla="*/ 665925 h 2041182"/>
                <a:gd name="connsiteX9" fmla="*/ 937570 w 1420463"/>
                <a:gd name="connsiteY9" fmla="*/ 900011 h 2041182"/>
                <a:gd name="connsiteX10" fmla="*/ 754691 w 1420463"/>
                <a:gd name="connsiteY10" fmla="*/ 563512 h 2041182"/>
                <a:gd name="connsiteX11" fmla="*/ 725429 w 1420463"/>
                <a:gd name="connsiteY11" fmla="*/ 907326 h 2041182"/>
                <a:gd name="connsiteX12" fmla="*/ 542549 w 1420463"/>
                <a:gd name="connsiteY12" fmla="*/ 242 h 2041182"/>
                <a:gd name="connsiteX13" fmla="*/ 472567 w 1420463"/>
                <a:gd name="connsiteY13" fmla="*/ 1312361 h 2041182"/>
                <a:gd name="connsiteX14" fmla="*/ 337723 w 1420463"/>
                <a:gd name="connsiteY14" fmla="*/ 1258456 h 2041182"/>
                <a:gd name="connsiteX15" fmla="*/ 0 w 1420463"/>
                <a:gd name="connsiteY15" fmla="*/ 957779 h 2041182"/>
                <a:gd name="connsiteX0" fmla="*/ 0 w 1420463"/>
                <a:gd name="connsiteY0" fmla="*/ 957779 h 2041182"/>
                <a:gd name="connsiteX1" fmla="*/ 140213 w 1420463"/>
                <a:gd name="connsiteY1" fmla="*/ 1353553 h 2041182"/>
                <a:gd name="connsiteX2" fmla="*/ 308463 w 1420463"/>
                <a:gd name="connsiteY2" fmla="*/ 1711998 h 2041182"/>
                <a:gd name="connsiteX3" fmla="*/ 703483 w 1420463"/>
                <a:gd name="connsiteY3" fmla="*/ 2041182 h 2041182"/>
                <a:gd name="connsiteX4" fmla="*/ 1310645 w 1420463"/>
                <a:gd name="connsiteY4" fmla="*/ 2026552 h 2041182"/>
                <a:gd name="connsiteX5" fmla="*/ 1420373 w 1420463"/>
                <a:gd name="connsiteY5" fmla="*/ 1126782 h 2041182"/>
                <a:gd name="connsiteX6" fmla="*/ 1237493 w 1420463"/>
                <a:gd name="connsiteY6" fmla="*/ 739077 h 2041182"/>
                <a:gd name="connsiteX7" fmla="*/ 1193602 w 1420463"/>
                <a:gd name="connsiteY7" fmla="*/ 936587 h 2041182"/>
                <a:gd name="connsiteX8" fmla="*/ 996091 w 1420463"/>
                <a:gd name="connsiteY8" fmla="*/ 665925 h 2041182"/>
                <a:gd name="connsiteX9" fmla="*/ 937570 w 1420463"/>
                <a:gd name="connsiteY9" fmla="*/ 900011 h 2041182"/>
                <a:gd name="connsiteX10" fmla="*/ 754691 w 1420463"/>
                <a:gd name="connsiteY10" fmla="*/ 563512 h 2041182"/>
                <a:gd name="connsiteX11" fmla="*/ 725429 w 1420463"/>
                <a:gd name="connsiteY11" fmla="*/ 907326 h 2041182"/>
                <a:gd name="connsiteX12" fmla="*/ 542549 w 1420463"/>
                <a:gd name="connsiteY12" fmla="*/ 242 h 2041182"/>
                <a:gd name="connsiteX13" fmla="*/ 472567 w 1420463"/>
                <a:gd name="connsiteY13" fmla="*/ 1312361 h 2041182"/>
                <a:gd name="connsiteX14" fmla="*/ 337723 w 1420463"/>
                <a:gd name="connsiteY14" fmla="*/ 1258456 h 2041182"/>
                <a:gd name="connsiteX15" fmla="*/ 0 w 1420463"/>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94321 w 1421182"/>
                <a:gd name="connsiteY7" fmla="*/ 936587 h 2041182"/>
                <a:gd name="connsiteX8" fmla="*/ 996810 w 1421182"/>
                <a:gd name="connsiteY8" fmla="*/ 665925 h 2041182"/>
                <a:gd name="connsiteX9" fmla="*/ 938289 w 1421182"/>
                <a:gd name="connsiteY9" fmla="*/ 900011 h 2041182"/>
                <a:gd name="connsiteX10" fmla="*/ 755410 w 1421182"/>
                <a:gd name="connsiteY10" fmla="*/ 563512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94321 w 1421182"/>
                <a:gd name="connsiteY7" fmla="*/ 936587 h 2041182"/>
                <a:gd name="connsiteX8" fmla="*/ 996810 w 1421182"/>
                <a:gd name="connsiteY8" fmla="*/ 665925 h 2041182"/>
                <a:gd name="connsiteX9" fmla="*/ 938289 w 1421182"/>
                <a:gd name="connsiteY9" fmla="*/ 900011 h 2041182"/>
                <a:gd name="connsiteX10" fmla="*/ 736384 w 1421182"/>
                <a:gd name="connsiteY10" fmla="*/ 563512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94321 w 1421182"/>
                <a:gd name="connsiteY7" fmla="*/ 936587 h 2041182"/>
                <a:gd name="connsiteX8" fmla="*/ 996810 w 1421182"/>
                <a:gd name="connsiteY8" fmla="*/ 665925 h 2041182"/>
                <a:gd name="connsiteX9" fmla="*/ 938289 w 1421182"/>
                <a:gd name="connsiteY9" fmla="*/ 900011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94321 w 1421182"/>
                <a:gd name="connsiteY7" fmla="*/ 936587 h 2041182"/>
                <a:gd name="connsiteX8" fmla="*/ 996810 w 1421182"/>
                <a:gd name="connsiteY8" fmla="*/ 665925 h 2041182"/>
                <a:gd name="connsiteX9" fmla="*/ 938289 w 1421182"/>
                <a:gd name="connsiteY9" fmla="*/ 900011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94321 w 1421182"/>
                <a:gd name="connsiteY7" fmla="*/ 936587 h 2041182"/>
                <a:gd name="connsiteX8" fmla="*/ 996810 w 1421182"/>
                <a:gd name="connsiteY8" fmla="*/ 665925 h 2041182"/>
                <a:gd name="connsiteX9" fmla="*/ 938289 w 1421182"/>
                <a:gd name="connsiteY9" fmla="*/ 900011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94321 w 1421182"/>
                <a:gd name="connsiteY7" fmla="*/ 936587 h 2041182"/>
                <a:gd name="connsiteX8" fmla="*/ 996810 w 1421182"/>
                <a:gd name="connsiteY8" fmla="*/ 665925 h 2041182"/>
                <a:gd name="connsiteX9" fmla="*/ 938289 w 1421182"/>
                <a:gd name="connsiteY9" fmla="*/ 900011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94321 w 1421182"/>
                <a:gd name="connsiteY7" fmla="*/ 936587 h 2041182"/>
                <a:gd name="connsiteX8" fmla="*/ 996810 w 1421182"/>
                <a:gd name="connsiteY8" fmla="*/ 665925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94321 w 1421182"/>
                <a:gd name="connsiteY7" fmla="*/ 936587 h 2041182"/>
                <a:gd name="connsiteX8" fmla="*/ 996810 w 1421182"/>
                <a:gd name="connsiteY8" fmla="*/ 665925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94321 w 1421182"/>
                <a:gd name="connsiteY7" fmla="*/ 936587 h 2041182"/>
                <a:gd name="connsiteX8" fmla="*/ 996810 w 1421182"/>
                <a:gd name="connsiteY8" fmla="*/ 665925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94321 w 1421182"/>
                <a:gd name="connsiteY7" fmla="*/ 936587 h 2041182"/>
                <a:gd name="connsiteX8" fmla="*/ 996810 w 1421182"/>
                <a:gd name="connsiteY8" fmla="*/ 665925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94321 w 1421182"/>
                <a:gd name="connsiteY7" fmla="*/ 936587 h 2041182"/>
                <a:gd name="connsiteX8" fmla="*/ 955588 w 1421182"/>
                <a:gd name="connsiteY8" fmla="*/ 659583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78466 w 1421182"/>
                <a:gd name="connsiteY7" fmla="*/ 927074 h 2041182"/>
                <a:gd name="connsiteX8" fmla="*/ 955588 w 1421182"/>
                <a:gd name="connsiteY8" fmla="*/ 659583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78466 w 1421182"/>
                <a:gd name="connsiteY7" fmla="*/ 927074 h 2041182"/>
                <a:gd name="connsiteX8" fmla="*/ 955588 w 1421182"/>
                <a:gd name="connsiteY8" fmla="*/ 659583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78466 w 1421182"/>
                <a:gd name="connsiteY7" fmla="*/ 927074 h 2041182"/>
                <a:gd name="connsiteX8" fmla="*/ 955588 w 1421182"/>
                <a:gd name="connsiteY8" fmla="*/ 618361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78466 w 1421182"/>
                <a:gd name="connsiteY7" fmla="*/ 927074 h 2041182"/>
                <a:gd name="connsiteX8" fmla="*/ 955588 w 1421182"/>
                <a:gd name="connsiteY8" fmla="*/ 618361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238212 w 1421182"/>
                <a:gd name="connsiteY6" fmla="*/ 739077 h 2041182"/>
                <a:gd name="connsiteX7" fmla="*/ 1178466 w 1421182"/>
                <a:gd name="connsiteY7" fmla="*/ 927074 h 2041182"/>
                <a:gd name="connsiteX8" fmla="*/ 955588 w 1421182"/>
                <a:gd name="connsiteY8" fmla="*/ 618361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87477 w 1421182"/>
                <a:gd name="connsiteY6" fmla="*/ 691513 h 2041182"/>
                <a:gd name="connsiteX7" fmla="*/ 1178466 w 1421182"/>
                <a:gd name="connsiteY7" fmla="*/ 927074 h 2041182"/>
                <a:gd name="connsiteX8" fmla="*/ 955588 w 1421182"/>
                <a:gd name="connsiteY8" fmla="*/ 618361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87477 w 1421182"/>
                <a:gd name="connsiteY6" fmla="*/ 691513 h 2041182"/>
                <a:gd name="connsiteX7" fmla="*/ 1178466 w 1421182"/>
                <a:gd name="connsiteY7" fmla="*/ 927074 h 2041182"/>
                <a:gd name="connsiteX8" fmla="*/ 955588 w 1421182"/>
                <a:gd name="connsiteY8" fmla="*/ 618361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87477 w 1421182"/>
                <a:gd name="connsiteY6" fmla="*/ 691513 h 2041182"/>
                <a:gd name="connsiteX7" fmla="*/ 1178466 w 1421182"/>
                <a:gd name="connsiteY7" fmla="*/ 927074 h 2041182"/>
                <a:gd name="connsiteX8" fmla="*/ 927050 w 1421182"/>
                <a:gd name="connsiteY8" fmla="*/ 615190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87477 w 1421182"/>
                <a:gd name="connsiteY6" fmla="*/ 691513 h 2041182"/>
                <a:gd name="connsiteX7" fmla="*/ 1178466 w 1421182"/>
                <a:gd name="connsiteY7" fmla="*/ 927074 h 2041182"/>
                <a:gd name="connsiteX8" fmla="*/ 927050 w 1421182"/>
                <a:gd name="connsiteY8" fmla="*/ 615190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87477 w 1421182"/>
                <a:gd name="connsiteY6" fmla="*/ 691513 h 2041182"/>
                <a:gd name="connsiteX7" fmla="*/ 1178466 w 1421182"/>
                <a:gd name="connsiteY7" fmla="*/ 927074 h 2041182"/>
                <a:gd name="connsiteX8" fmla="*/ 927050 w 1421182"/>
                <a:gd name="connsiteY8" fmla="*/ 615190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87477 w 1421182"/>
                <a:gd name="connsiteY6" fmla="*/ 691513 h 2041182"/>
                <a:gd name="connsiteX7" fmla="*/ 1178466 w 1421182"/>
                <a:gd name="connsiteY7" fmla="*/ 927074 h 2041182"/>
                <a:gd name="connsiteX8" fmla="*/ 927050 w 1421182"/>
                <a:gd name="connsiteY8" fmla="*/ 615190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62110 w 1421182"/>
                <a:gd name="connsiteY6" fmla="*/ 682000 h 2041182"/>
                <a:gd name="connsiteX7" fmla="*/ 1178466 w 1421182"/>
                <a:gd name="connsiteY7" fmla="*/ 927074 h 2041182"/>
                <a:gd name="connsiteX8" fmla="*/ 927050 w 1421182"/>
                <a:gd name="connsiteY8" fmla="*/ 615190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62110 w 1421182"/>
                <a:gd name="connsiteY6" fmla="*/ 682000 h 2041182"/>
                <a:gd name="connsiteX7" fmla="*/ 1178466 w 1421182"/>
                <a:gd name="connsiteY7" fmla="*/ 927074 h 2041182"/>
                <a:gd name="connsiteX8" fmla="*/ 927050 w 1421182"/>
                <a:gd name="connsiteY8" fmla="*/ 615190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62110 w 1421182"/>
                <a:gd name="connsiteY6" fmla="*/ 682000 h 2041182"/>
                <a:gd name="connsiteX7" fmla="*/ 1178466 w 1421182"/>
                <a:gd name="connsiteY7" fmla="*/ 927074 h 2041182"/>
                <a:gd name="connsiteX8" fmla="*/ 927050 w 1421182"/>
                <a:gd name="connsiteY8" fmla="*/ 615190 h 2041182"/>
                <a:gd name="connsiteX9" fmla="*/ 947802 w 1421182"/>
                <a:gd name="connsiteY9" fmla="*/ 906353 h 2041182"/>
                <a:gd name="connsiteX10" fmla="*/ 711016 w 1421182"/>
                <a:gd name="connsiteY10" fmla="*/ 569854 h 2041182"/>
                <a:gd name="connsiteX11" fmla="*/ 726148 w 1421182"/>
                <a:gd name="connsiteY11" fmla="*/ 907326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62110 w 1421182"/>
                <a:gd name="connsiteY6" fmla="*/ 682000 h 2041182"/>
                <a:gd name="connsiteX7" fmla="*/ 1178466 w 1421182"/>
                <a:gd name="connsiteY7" fmla="*/ 927074 h 2041182"/>
                <a:gd name="connsiteX8" fmla="*/ 927050 w 1421182"/>
                <a:gd name="connsiteY8" fmla="*/ 615190 h 2041182"/>
                <a:gd name="connsiteX9" fmla="*/ 947802 w 1421182"/>
                <a:gd name="connsiteY9" fmla="*/ 906353 h 2041182"/>
                <a:gd name="connsiteX10" fmla="*/ 711016 w 1421182"/>
                <a:gd name="connsiteY10" fmla="*/ 569854 h 2041182"/>
                <a:gd name="connsiteX11" fmla="*/ 729319 w 1421182"/>
                <a:gd name="connsiteY11" fmla="*/ 958061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62110 w 1421182"/>
                <a:gd name="connsiteY6" fmla="*/ 682000 h 2041182"/>
                <a:gd name="connsiteX7" fmla="*/ 1178466 w 1421182"/>
                <a:gd name="connsiteY7" fmla="*/ 927074 h 2041182"/>
                <a:gd name="connsiteX8" fmla="*/ 927050 w 1421182"/>
                <a:gd name="connsiteY8" fmla="*/ 615190 h 2041182"/>
                <a:gd name="connsiteX9" fmla="*/ 957315 w 1421182"/>
                <a:gd name="connsiteY9" fmla="*/ 944404 h 2041182"/>
                <a:gd name="connsiteX10" fmla="*/ 711016 w 1421182"/>
                <a:gd name="connsiteY10" fmla="*/ 569854 h 2041182"/>
                <a:gd name="connsiteX11" fmla="*/ 729319 w 1421182"/>
                <a:gd name="connsiteY11" fmla="*/ 958061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62110 w 1421182"/>
                <a:gd name="connsiteY6" fmla="*/ 682000 h 2041182"/>
                <a:gd name="connsiteX7" fmla="*/ 1178466 w 1421182"/>
                <a:gd name="connsiteY7" fmla="*/ 927074 h 2041182"/>
                <a:gd name="connsiteX8" fmla="*/ 927050 w 1421182"/>
                <a:gd name="connsiteY8" fmla="*/ 615190 h 2041182"/>
                <a:gd name="connsiteX9" fmla="*/ 957315 w 1421182"/>
                <a:gd name="connsiteY9" fmla="*/ 944404 h 2041182"/>
                <a:gd name="connsiteX10" fmla="*/ 711016 w 1421182"/>
                <a:gd name="connsiteY10" fmla="*/ 569854 h 2041182"/>
                <a:gd name="connsiteX11" fmla="*/ 729319 w 1421182"/>
                <a:gd name="connsiteY11" fmla="*/ 958061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62110 w 1421182"/>
                <a:gd name="connsiteY6" fmla="*/ 682000 h 2041182"/>
                <a:gd name="connsiteX7" fmla="*/ 1168953 w 1421182"/>
                <a:gd name="connsiteY7" fmla="*/ 968296 h 2041182"/>
                <a:gd name="connsiteX8" fmla="*/ 927050 w 1421182"/>
                <a:gd name="connsiteY8" fmla="*/ 615190 h 2041182"/>
                <a:gd name="connsiteX9" fmla="*/ 957315 w 1421182"/>
                <a:gd name="connsiteY9" fmla="*/ 944404 h 2041182"/>
                <a:gd name="connsiteX10" fmla="*/ 711016 w 1421182"/>
                <a:gd name="connsiteY10" fmla="*/ 569854 h 2041182"/>
                <a:gd name="connsiteX11" fmla="*/ 729319 w 1421182"/>
                <a:gd name="connsiteY11" fmla="*/ 958061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62110 w 1421182"/>
                <a:gd name="connsiteY6" fmla="*/ 682000 h 2041182"/>
                <a:gd name="connsiteX7" fmla="*/ 1168953 w 1421182"/>
                <a:gd name="connsiteY7" fmla="*/ 968296 h 2041182"/>
                <a:gd name="connsiteX8" fmla="*/ 927050 w 1421182"/>
                <a:gd name="connsiteY8" fmla="*/ 615190 h 2041182"/>
                <a:gd name="connsiteX9" fmla="*/ 957315 w 1421182"/>
                <a:gd name="connsiteY9" fmla="*/ 944404 h 2041182"/>
                <a:gd name="connsiteX10" fmla="*/ 711016 w 1421182"/>
                <a:gd name="connsiteY10" fmla="*/ 569854 h 2041182"/>
                <a:gd name="connsiteX11" fmla="*/ 729319 w 1421182"/>
                <a:gd name="connsiteY11" fmla="*/ 958061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62110 w 1421182"/>
                <a:gd name="connsiteY6" fmla="*/ 682000 h 2041182"/>
                <a:gd name="connsiteX7" fmla="*/ 1168953 w 1421182"/>
                <a:gd name="connsiteY7" fmla="*/ 968296 h 2041182"/>
                <a:gd name="connsiteX8" fmla="*/ 927050 w 1421182"/>
                <a:gd name="connsiteY8" fmla="*/ 615190 h 2041182"/>
                <a:gd name="connsiteX9" fmla="*/ 957315 w 1421182"/>
                <a:gd name="connsiteY9" fmla="*/ 944404 h 2041182"/>
                <a:gd name="connsiteX10" fmla="*/ 711016 w 1421182"/>
                <a:gd name="connsiteY10" fmla="*/ 569854 h 2041182"/>
                <a:gd name="connsiteX11" fmla="*/ 729319 w 1421182"/>
                <a:gd name="connsiteY11" fmla="*/ 958061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779 h 2041182"/>
                <a:gd name="connsiteX1" fmla="*/ 140932 w 1421182"/>
                <a:gd name="connsiteY1" fmla="*/ 1353553 h 2041182"/>
                <a:gd name="connsiteX2" fmla="*/ 309182 w 1421182"/>
                <a:gd name="connsiteY2" fmla="*/ 1711998 h 2041182"/>
                <a:gd name="connsiteX3" fmla="*/ 704202 w 1421182"/>
                <a:gd name="connsiteY3" fmla="*/ 2041182 h 2041182"/>
                <a:gd name="connsiteX4" fmla="*/ 1311364 w 1421182"/>
                <a:gd name="connsiteY4" fmla="*/ 2026552 h 2041182"/>
                <a:gd name="connsiteX5" fmla="*/ 1421092 w 1421182"/>
                <a:gd name="connsiteY5" fmla="*/ 1126782 h 2041182"/>
                <a:gd name="connsiteX6" fmla="*/ 1152597 w 1421182"/>
                <a:gd name="connsiteY6" fmla="*/ 669316 h 2041182"/>
                <a:gd name="connsiteX7" fmla="*/ 1168953 w 1421182"/>
                <a:gd name="connsiteY7" fmla="*/ 968296 h 2041182"/>
                <a:gd name="connsiteX8" fmla="*/ 927050 w 1421182"/>
                <a:gd name="connsiteY8" fmla="*/ 615190 h 2041182"/>
                <a:gd name="connsiteX9" fmla="*/ 957315 w 1421182"/>
                <a:gd name="connsiteY9" fmla="*/ 944404 h 2041182"/>
                <a:gd name="connsiteX10" fmla="*/ 711016 w 1421182"/>
                <a:gd name="connsiteY10" fmla="*/ 569854 h 2041182"/>
                <a:gd name="connsiteX11" fmla="*/ 729319 w 1421182"/>
                <a:gd name="connsiteY11" fmla="*/ 958061 h 2041182"/>
                <a:gd name="connsiteX12" fmla="*/ 543268 w 1421182"/>
                <a:gd name="connsiteY12" fmla="*/ 242 h 2041182"/>
                <a:gd name="connsiteX13" fmla="*/ 473286 w 1421182"/>
                <a:gd name="connsiteY13" fmla="*/ 1312361 h 2041182"/>
                <a:gd name="connsiteX14" fmla="*/ 338442 w 1421182"/>
                <a:gd name="connsiteY14" fmla="*/ 1258456 h 2041182"/>
                <a:gd name="connsiteX15" fmla="*/ 719 w 1421182"/>
                <a:gd name="connsiteY15" fmla="*/ 957779 h 2041182"/>
                <a:gd name="connsiteX0" fmla="*/ 719 w 1421182"/>
                <a:gd name="connsiteY0" fmla="*/ 957537 h 2040940"/>
                <a:gd name="connsiteX1" fmla="*/ 140932 w 1421182"/>
                <a:gd name="connsiteY1" fmla="*/ 1353311 h 2040940"/>
                <a:gd name="connsiteX2" fmla="*/ 309182 w 1421182"/>
                <a:gd name="connsiteY2" fmla="*/ 1711756 h 2040940"/>
                <a:gd name="connsiteX3" fmla="*/ 704202 w 1421182"/>
                <a:gd name="connsiteY3" fmla="*/ 2040940 h 2040940"/>
                <a:gd name="connsiteX4" fmla="*/ 1311364 w 1421182"/>
                <a:gd name="connsiteY4" fmla="*/ 2026310 h 2040940"/>
                <a:gd name="connsiteX5" fmla="*/ 1421092 w 1421182"/>
                <a:gd name="connsiteY5" fmla="*/ 1126540 h 2040940"/>
                <a:gd name="connsiteX6" fmla="*/ 1152597 w 1421182"/>
                <a:gd name="connsiteY6" fmla="*/ 669074 h 2040940"/>
                <a:gd name="connsiteX7" fmla="*/ 1168953 w 1421182"/>
                <a:gd name="connsiteY7" fmla="*/ 968054 h 2040940"/>
                <a:gd name="connsiteX8" fmla="*/ 927050 w 1421182"/>
                <a:gd name="connsiteY8" fmla="*/ 614948 h 2040940"/>
                <a:gd name="connsiteX9" fmla="*/ 957315 w 1421182"/>
                <a:gd name="connsiteY9" fmla="*/ 944162 h 2040940"/>
                <a:gd name="connsiteX10" fmla="*/ 711016 w 1421182"/>
                <a:gd name="connsiteY10" fmla="*/ 569612 h 2040940"/>
                <a:gd name="connsiteX11" fmla="*/ 729319 w 1421182"/>
                <a:gd name="connsiteY11" fmla="*/ 957819 h 2040940"/>
                <a:gd name="connsiteX12" fmla="*/ 543268 w 1421182"/>
                <a:gd name="connsiteY12" fmla="*/ 0 h 2040940"/>
                <a:gd name="connsiteX13" fmla="*/ 473286 w 1421182"/>
                <a:gd name="connsiteY13" fmla="*/ 1312119 h 2040940"/>
                <a:gd name="connsiteX14" fmla="*/ 338442 w 1421182"/>
                <a:gd name="connsiteY14" fmla="*/ 1258214 h 2040940"/>
                <a:gd name="connsiteX15" fmla="*/ 719 w 1421182"/>
                <a:gd name="connsiteY15" fmla="*/ 957537 h 2040940"/>
                <a:gd name="connsiteX0" fmla="*/ 719 w 1421182"/>
                <a:gd name="connsiteY0" fmla="*/ 957545 h 2040948"/>
                <a:gd name="connsiteX1" fmla="*/ 140932 w 1421182"/>
                <a:gd name="connsiteY1" fmla="*/ 1353319 h 2040948"/>
                <a:gd name="connsiteX2" fmla="*/ 309182 w 1421182"/>
                <a:gd name="connsiteY2" fmla="*/ 1711764 h 2040948"/>
                <a:gd name="connsiteX3" fmla="*/ 704202 w 1421182"/>
                <a:gd name="connsiteY3" fmla="*/ 2040948 h 2040948"/>
                <a:gd name="connsiteX4" fmla="*/ 1311364 w 1421182"/>
                <a:gd name="connsiteY4" fmla="*/ 2026318 h 2040948"/>
                <a:gd name="connsiteX5" fmla="*/ 1421092 w 1421182"/>
                <a:gd name="connsiteY5" fmla="*/ 1126548 h 2040948"/>
                <a:gd name="connsiteX6" fmla="*/ 1152597 w 1421182"/>
                <a:gd name="connsiteY6" fmla="*/ 669082 h 2040948"/>
                <a:gd name="connsiteX7" fmla="*/ 1168953 w 1421182"/>
                <a:gd name="connsiteY7" fmla="*/ 968062 h 2040948"/>
                <a:gd name="connsiteX8" fmla="*/ 927050 w 1421182"/>
                <a:gd name="connsiteY8" fmla="*/ 614956 h 2040948"/>
                <a:gd name="connsiteX9" fmla="*/ 957315 w 1421182"/>
                <a:gd name="connsiteY9" fmla="*/ 944170 h 2040948"/>
                <a:gd name="connsiteX10" fmla="*/ 711016 w 1421182"/>
                <a:gd name="connsiteY10" fmla="*/ 569620 h 2040948"/>
                <a:gd name="connsiteX11" fmla="*/ 729319 w 1421182"/>
                <a:gd name="connsiteY11" fmla="*/ 957827 h 2040948"/>
                <a:gd name="connsiteX12" fmla="*/ 543268 w 1421182"/>
                <a:gd name="connsiteY12" fmla="*/ 8 h 2040948"/>
                <a:gd name="connsiteX13" fmla="*/ 473286 w 1421182"/>
                <a:gd name="connsiteY13" fmla="*/ 1312127 h 2040948"/>
                <a:gd name="connsiteX14" fmla="*/ 338442 w 1421182"/>
                <a:gd name="connsiteY14" fmla="*/ 1258222 h 2040948"/>
                <a:gd name="connsiteX15" fmla="*/ 719 w 1421182"/>
                <a:gd name="connsiteY15" fmla="*/ 957545 h 2040948"/>
                <a:gd name="connsiteX0" fmla="*/ 719 w 1421182"/>
                <a:gd name="connsiteY0" fmla="*/ 957545 h 2040948"/>
                <a:gd name="connsiteX1" fmla="*/ 140932 w 1421182"/>
                <a:gd name="connsiteY1" fmla="*/ 1353319 h 2040948"/>
                <a:gd name="connsiteX2" fmla="*/ 309182 w 1421182"/>
                <a:gd name="connsiteY2" fmla="*/ 1711764 h 2040948"/>
                <a:gd name="connsiteX3" fmla="*/ 704202 w 1421182"/>
                <a:gd name="connsiteY3" fmla="*/ 2040948 h 2040948"/>
                <a:gd name="connsiteX4" fmla="*/ 1311364 w 1421182"/>
                <a:gd name="connsiteY4" fmla="*/ 2026318 h 2040948"/>
                <a:gd name="connsiteX5" fmla="*/ 1421092 w 1421182"/>
                <a:gd name="connsiteY5" fmla="*/ 1126548 h 2040948"/>
                <a:gd name="connsiteX6" fmla="*/ 1152597 w 1421182"/>
                <a:gd name="connsiteY6" fmla="*/ 669082 h 2040948"/>
                <a:gd name="connsiteX7" fmla="*/ 1168953 w 1421182"/>
                <a:gd name="connsiteY7" fmla="*/ 968062 h 2040948"/>
                <a:gd name="connsiteX8" fmla="*/ 927050 w 1421182"/>
                <a:gd name="connsiteY8" fmla="*/ 614956 h 2040948"/>
                <a:gd name="connsiteX9" fmla="*/ 957315 w 1421182"/>
                <a:gd name="connsiteY9" fmla="*/ 944170 h 2040948"/>
                <a:gd name="connsiteX10" fmla="*/ 711016 w 1421182"/>
                <a:gd name="connsiteY10" fmla="*/ 569620 h 2040948"/>
                <a:gd name="connsiteX11" fmla="*/ 729319 w 1421182"/>
                <a:gd name="connsiteY11" fmla="*/ 957827 h 2040948"/>
                <a:gd name="connsiteX12" fmla="*/ 543268 w 1421182"/>
                <a:gd name="connsiteY12" fmla="*/ 8 h 2040948"/>
                <a:gd name="connsiteX13" fmla="*/ 473286 w 1421182"/>
                <a:gd name="connsiteY13" fmla="*/ 1312127 h 2040948"/>
                <a:gd name="connsiteX14" fmla="*/ 338442 w 1421182"/>
                <a:gd name="connsiteY14" fmla="*/ 1258222 h 2040948"/>
                <a:gd name="connsiteX15" fmla="*/ 719 w 1421182"/>
                <a:gd name="connsiteY15" fmla="*/ 957545 h 2040948"/>
                <a:gd name="connsiteX0" fmla="*/ 719 w 1421182"/>
                <a:gd name="connsiteY0" fmla="*/ 957545 h 2026318"/>
                <a:gd name="connsiteX1" fmla="*/ 140932 w 1421182"/>
                <a:gd name="connsiteY1" fmla="*/ 1353319 h 2026318"/>
                <a:gd name="connsiteX2" fmla="*/ 309182 w 1421182"/>
                <a:gd name="connsiteY2" fmla="*/ 1711764 h 2026318"/>
                <a:gd name="connsiteX3" fmla="*/ 693290 w 1421182"/>
                <a:gd name="connsiteY3" fmla="*/ 2019121 h 2026318"/>
                <a:gd name="connsiteX4" fmla="*/ 1311364 w 1421182"/>
                <a:gd name="connsiteY4" fmla="*/ 2026318 h 2026318"/>
                <a:gd name="connsiteX5" fmla="*/ 1421092 w 1421182"/>
                <a:gd name="connsiteY5" fmla="*/ 1126548 h 2026318"/>
                <a:gd name="connsiteX6" fmla="*/ 1152597 w 1421182"/>
                <a:gd name="connsiteY6" fmla="*/ 669082 h 2026318"/>
                <a:gd name="connsiteX7" fmla="*/ 1168953 w 1421182"/>
                <a:gd name="connsiteY7" fmla="*/ 968062 h 2026318"/>
                <a:gd name="connsiteX8" fmla="*/ 927050 w 1421182"/>
                <a:gd name="connsiteY8" fmla="*/ 614956 h 2026318"/>
                <a:gd name="connsiteX9" fmla="*/ 957315 w 1421182"/>
                <a:gd name="connsiteY9" fmla="*/ 944170 h 2026318"/>
                <a:gd name="connsiteX10" fmla="*/ 711016 w 1421182"/>
                <a:gd name="connsiteY10" fmla="*/ 569620 h 2026318"/>
                <a:gd name="connsiteX11" fmla="*/ 729319 w 1421182"/>
                <a:gd name="connsiteY11" fmla="*/ 957827 h 2026318"/>
                <a:gd name="connsiteX12" fmla="*/ 543268 w 1421182"/>
                <a:gd name="connsiteY12" fmla="*/ 8 h 2026318"/>
                <a:gd name="connsiteX13" fmla="*/ 473286 w 1421182"/>
                <a:gd name="connsiteY13" fmla="*/ 1312127 h 2026318"/>
                <a:gd name="connsiteX14" fmla="*/ 338442 w 1421182"/>
                <a:gd name="connsiteY14" fmla="*/ 1258222 h 2026318"/>
                <a:gd name="connsiteX15" fmla="*/ 719 w 1421182"/>
                <a:gd name="connsiteY15" fmla="*/ 957545 h 2026318"/>
                <a:gd name="connsiteX0" fmla="*/ 719 w 1421182"/>
                <a:gd name="connsiteY0" fmla="*/ 957545 h 2295953"/>
                <a:gd name="connsiteX1" fmla="*/ 140932 w 1421182"/>
                <a:gd name="connsiteY1" fmla="*/ 1353319 h 2295953"/>
                <a:gd name="connsiteX2" fmla="*/ 309182 w 1421182"/>
                <a:gd name="connsiteY2" fmla="*/ 1711764 h 2295953"/>
                <a:gd name="connsiteX3" fmla="*/ 693290 w 1421182"/>
                <a:gd name="connsiteY3" fmla="*/ 2019121 h 2295953"/>
                <a:gd name="connsiteX4" fmla="*/ 722524 w 1421182"/>
                <a:gd name="connsiteY4" fmla="*/ 2295953 h 2295953"/>
                <a:gd name="connsiteX5" fmla="*/ 1311364 w 1421182"/>
                <a:gd name="connsiteY5" fmla="*/ 2026318 h 2295953"/>
                <a:gd name="connsiteX6" fmla="*/ 1421092 w 1421182"/>
                <a:gd name="connsiteY6" fmla="*/ 1126548 h 2295953"/>
                <a:gd name="connsiteX7" fmla="*/ 1152597 w 1421182"/>
                <a:gd name="connsiteY7" fmla="*/ 669082 h 2295953"/>
                <a:gd name="connsiteX8" fmla="*/ 1168953 w 1421182"/>
                <a:gd name="connsiteY8" fmla="*/ 968062 h 2295953"/>
                <a:gd name="connsiteX9" fmla="*/ 927050 w 1421182"/>
                <a:gd name="connsiteY9" fmla="*/ 614956 h 2295953"/>
                <a:gd name="connsiteX10" fmla="*/ 957315 w 1421182"/>
                <a:gd name="connsiteY10" fmla="*/ 944170 h 2295953"/>
                <a:gd name="connsiteX11" fmla="*/ 711016 w 1421182"/>
                <a:gd name="connsiteY11" fmla="*/ 569620 h 2295953"/>
                <a:gd name="connsiteX12" fmla="*/ 729319 w 1421182"/>
                <a:gd name="connsiteY12" fmla="*/ 957827 h 2295953"/>
                <a:gd name="connsiteX13" fmla="*/ 543268 w 1421182"/>
                <a:gd name="connsiteY13" fmla="*/ 8 h 2295953"/>
                <a:gd name="connsiteX14" fmla="*/ 473286 w 1421182"/>
                <a:gd name="connsiteY14" fmla="*/ 1312127 h 2295953"/>
                <a:gd name="connsiteX15" fmla="*/ 338442 w 1421182"/>
                <a:gd name="connsiteY15" fmla="*/ 1258222 h 2295953"/>
                <a:gd name="connsiteX16" fmla="*/ 719 w 1421182"/>
                <a:gd name="connsiteY16" fmla="*/ 957545 h 2295953"/>
                <a:gd name="connsiteX0" fmla="*/ 719 w 1421182"/>
                <a:gd name="connsiteY0" fmla="*/ 957545 h 2317397"/>
                <a:gd name="connsiteX1" fmla="*/ 140932 w 1421182"/>
                <a:gd name="connsiteY1" fmla="*/ 1353319 h 2317397"/>
                <a:gd name="connsiteX2" fmla="*/ 309182 w 1421182"/>
                <a:gd name="connsiteY2" fmla="*/ 1711764 h 2317397"/>
                <a:gd name="connsiteX3" fmla="*/ 693290 w 1421182"/>
                <a:gd name="connsiteY3" fmla="*/ 2019121 h 2317397"/>
                <a:gd name="connsiteX4" fmla="*/ 722524 w 1421182"/>
                <a:gd name="connsiteY4" fmla="*/ 2295953 h 2317397"/>
                <a:gd name="connsiteX5" fmla="*/ 1170733 w 1421182"/>
                <a:gd name="connsiteY5" fmla="*/ 2300858 h 2317397"/>
                <a:gd name="connsiteX6" fmla="*/ 1311364 w 1421182"/>
                <a:gd name="connsiteY6" fmla="*/ 2026318 h 2317397"/>
                <a:gd name="connsiteX7" fmla="*/ 1421092 w 1421182"/>
                <a:gd name="connsiteY7" fmla="*/ 1126548 h 2317397"/>
                <a:gd name="connsiteX8" fmla="*/ 1152597 w 1421182"/>
                <a:gd name="connsiteY8" fmla="*/ 669082 h 2317397"/>
                <a:gd name="connsiteX9" fmla="*/ 1168953 w 1421182"/>
                <a:gd name="connsiteY9" fmla="*/ 968062 h 2317397"/>
                <a:gd name="connsiteX10" fmla="*/ 927050 w 1421182"/>
                <a:gd name="connsiteY10" fmla="*/ 614956 h 2317397"/>
                <a:gd name="connsiteX11" fmla="*/ 957315 w 1421182"/>
                <a:gd name="connsiteY11" fmla="*/ 944170 h 2317397"/>
                <a:gd name="connsiteX12" fmla="*/ 711016 w 1421182"/>
                <a:gd name="connsiteY12" fmla="*/ 569620 h 2317397"/>
                <a:gd name="connsiteX13" fmla="*/ 729319 w 1421182"/>
                <a:gd name="connsiteY13" fmla="*/ 957827 h 2317397"/>
                <a:gd name="connsiteX14" fmla="*/ 543268 w 1421182"/>
                <a:gd name="connsiteY14" fmla="*/ 8 h 2317397"/>
                <a:gd name="connsiteX15" fmla="*/ 473286 w 1421182"/>
                <a:gd name="connsiteY15" fmla="*/ 1312127 h 2317397"/>
                <a:gd name="connsiteX16" fmla="*/ 338442 w 1421182"/>
                <a:gd name="connsiteY16" fmla="*/ 1258222 h 2317397"/>
                <a:gd name="connsiteX17" fmla="*/ 719 w 1421182"/>
                <a:gd name="connsiteY17" fmla="*/ 957545 h 2317397"/>
                <a:gd name="connsiteX0" fmla="*/ 719 w 1421182"/>
                <a:gd name="connsiteY0" fmla="*/ 957545 h 2317397"/>
                <a:gd name="connsiteX1" fmla="*/ 140932 w 1421182"/>
                <a:gd name="connsiteY1" fmla="*/ 1353319 h 2317397"/>
                <a:gd name="connsiteX2" fmla="*/ 309182 w 1421182"/>
                <a:gd name="connsiteY2" fmla="*/ 1711764 h 2317397"/>
                <a:gd name="connsiteX3" fmla="*/ 626141 w 1421182"/>
                <a:gd name="connsiteY3" fmla="*/ 1985150 h 2317397"/>
                <a:gd name="connsiteX4" fmla="*/ 722524 w 1421182"/>
                <a:gd name="connsiteY4" fmla="*/ 2295953 h 2317397"/>
                <a:gd name="connsiteX5" fmla="*/ 1170733 w 1421182"/>
                <a:gd name="connsiteY5" fmla="*/ 2300858 h 2317397"/>
                <a:gd name="connsiteX6" fmla="*/ 1311364 w 1421182"/>
                <a:gd name="connsiteY6" fmla="*/ 2026318 h 2317397"/>
                <a:gd name="connsiteX7" fmla="*/ 1421092 w 1421182"/>
                <a:gd name="connsiteY7" fmla="*/ 1126548 h 2317397"/>
                <a:gd name="connsiteX8" fmla="*/ 1152597 w 1421182"/>
                <a:gd name="connsiteY8" fmla="*/ 669082 h 2317397"/>
                <a:gd name="connsiteX9" fmla="*/ 1168953 w 1421182"/>
                <a:gd name="connsiteY9" fmla="*/ 968062 h 2317397"/>
                <a:gd name="connsiteX10" fmla="*/ 927050 w 1421182"/>
                <a:gd name="connsiteY10" fmla="*/ 614956 h 2317397"/>
                <a:gd name="connsiteX11" fmla="*/ 957315 w 1421182"/>
                <a:gd name="connsiteY11" fmla="*/ 944170 h 2317397"/>
                <a:gd name="connsiteX12" fmla="*/ 711016 w 1421182"/>
                <a:gd name="connsiteY12" fmla="*/ 569620 h 2317397"/>
                <a:gd name="connsiteX13" fmla="*/ 729319 w 1421182"/>
                <a:gd name="connsiteY13" fmla="*/ 957827 h 2317397"/>
                <a:gd name="connsiteX14" fmla="*/ 543268 w 1421182"/>
                <a:gd name="connsiteY14" fmla="*/ 8 h 2317397"/>
                <a:gd name="connsiteX15" fmla="*/ 473286 w 1421182"/>
                <a:gd name="connsiteY15" fmla="*/ 1312127 h 2317397"/>
                <a:gd name="connsiteX16" fmla="*/ 338442 w 1421182"/>
                <a:gd name="connsiteY16" fmla="*/ 1258222 h 2317397"/>
                <a:gd name="connsiteX17" fmla="*/ 719 w 1421182"/>
                <a:gd name="connsiteY17" fmla="*/ 957545 h 2317397"/>
                <a:gd name="connsiteX0" fmla="*/ 719 w 1421182"/>
                <a:gd name="connsiteY0" fmla="*/ 957545 h 2314785"/>
                <a:gd name="connsiteX1" fmla="*/ 140932 w 1421182"/>
                <a:gd name="connsiteY1" fmla="*/ 1353319 h 2314785"/>
                <a:gd name="connsiteX2" fmla="*/ 309182 w 1421182"/>
                <a:gd name="connsiteY2" fmla="*/ 1711764 h 2314785"/>
                <a:gd name="connsiteX3" fmla="*/ 626141 w 1421182"/>
                <a:gd name="connsiteY3" fmla="*/ 1985150 h 2314785"/>
                <a:gd name="connsiteX4" fmla="*/ 658780 w 1421182"/>
                <a:gd name="connsiteY4" fmla="*/ 2266927 h 2314785"/>
                <a:gd name="connsiteX5" fmla="*/ 1170733 w 1421182"/>
                <a:gd name="connsiteY5" fmla="*/ 2300858 h 2314785"/>
                <a:gd name="connsiteX6" fmla="*/ 1311364 w 1421182"/>
                <a:gd name="connsiteY6" fmla="*/ 2026318 h 2314785"/>
                <a:gd name="connsiteX7" fmla="*/ 1421092 w 1421182"/>
                <a:gd name="connsiteY7" fmla="*/ 1126548 h 2314785"/>
                <a:gd name="connsiteX8" fmla="*/ 1152597 w 1421182"/>
                <a:gd name="connsiteY8" fmla="*/ 669082 h 2314785"/>
                <a:gd name="connsiteX9" fmla="*/ 1168953 w 1421182"/>
                <a:gd name="connsiteY9" fmla="*/ 968062 h 2314785"/>
                <a:gd name="connsiteX10" fmla="*/ 927050 w 1421182"/>
                <a:gd name="connsiteY10" fmla="*/ 614956 h 2314785"/>
                <a:gd name="connsiteX11" fmla="*/ 957315 w 1421182"/>
                <a:gd name="connsiteY11" fmla="*/ 944170 h 2314785"/>
                <a:gd name="connsiteX12" fmla="*/ 711016 w 1421182"/>
                <a:gd name="connsiteY12" fmla="*/ 569620 h 2314785"/>
                <a:gd name="connsiteX13" fmla="*/ 729319 w 1421182"/>
                <a:gd name="connsiteY13" fmla="*/ 957827 h 2314785"/>
                <a:gd name="connsiteX14" fmla="*/ 543268 w 1421182"/>
                <a:gd name="connsiteY14" fmla="*/ 8 h 2314785"/>
                <a:gd name="connsiteX15" fmla="*/ 473286 w 1421182"/>
                <a:gd name="connsiteY15" fmla="*/ 1312127 h 2314785"/>
                <a:gd name="connsiteX16" fmla="*/ 338442 w 1421182"/>
                <a:gd name="connsiteY16" fmla="*/ 1258222 h 2314785"/>
                <a:gd name="connsiteX17" fmla="*/ 719 w 1421182"/>
                <a:gd name="connsiteY17" fmla="*/ 957545 h 2314785"/>
                <a:gd name="connsiteX0" fmla="*/ 719 w 1421182"/>
                <a:gd name="connsiteY0" fmla="*/ 957545 h 2323891"/>
                <a:gd name="connsiteX1" fmla="*/ 140932 w 1421182"/>
                <a:gd name="connsiteY1" fmla="*/ 1353319 h 2323891"/>
                <a:gd name="connsiteX2" fmla="*/ 309182 w 1421182"/>
                <a:gd name="connsiteY2" fmla="*/ 1711764 h 2323891"/>
                <a:gd name="connsiteX3" fmla="*/ 626141 w 1421182"/>
                <a:gd name="connsiteY3" fmla="*/ 1985150 h 2323891"/>
                <a:gd name="connsiteX4" fmla="*/ 658780 w 1421182"/>
                <a:gd name="connsiteY4" fmla="*/ 2266927 h 2323891"/>
                <a:gd name="connsiteX5" fmla="*/ 1170733 w 1421182"/>
                <a:gd name="connsiteY5" fmla="*/ 2300858 h 2323891"/>
                <a:gd name="connsiteX6" fmla="*/ 1311364 w 1421182"/>
                <a:gd name="connsiteY6" fmla="*/ 2026318 h 2323891"/>
                <a:gd name="connsiteX7" fmla="*/ 1421092 w 1421182"/>
                <a:gd name="connsiteY7" fmla="*/ 1126548 h 2323891"/>
                <a:gd name="connsiteX8" fmla="*/ 1152597 w 1421182"/>
                <a:gd name="connsiteY8" fmla="*/ 669082 h 2323891"/>
                <a:gd name="connsiteX9" fmla="*/ 1168953 w 1421182"/>
                <a:gd name="connsiteY9" fmla="*/ 968062 h 2323891"/>
                <a:gd name="connsiteX10" fmla="*/ 927050 w 1421182"/>
                <a:gd name="connsiteY10" fmla="*/ 614956 h 2323891"/>
                <a:gd name="connsiteX11" fmla="*/ 957315 w 1421182"/>
                <a:gd name="connsiteY11" fmla="*/ 944170 h 2323891"/>
                <a:gd name="connsiteX12" fmla="*/ 711016 w 1421182"/>
                <a:gd name="connsiteY12" fmla="*/ 569620 h 2323891"/>
                <a:gd name="connsiteX13" fmla="*/ 729319 w 1421182"/>
                <a:gd name="connsiteY13" fmla="*/ 957827 h 2323891"/>
                <a:gd name="connsiteX14" fmla="*/ 543268 w 1421182"/>
                <a:gd name="connsiteY14" fmla="*/ 8 h 2323891"/>
                <a:gd name="connsiteX15" fmla="*/ 473286 w 1421182"/>
                <a:gd name="connsiteY15" fmla="*/ 1312127 h 2323891"/>
                <a:gd name="connsiteX16" fmla="*/ 338442 w 1421182"/>
                <a:gd name="connsiteY16" fmla="*/ 1258222 h 2323891"/>
                <a:gd name="connsiteX17" fmla="*/ 719 w 1421182"/>
                <a:gd name="connsiteY17" fmla="*/ 957545 h 2323891"/>
                <a:gd name="connsiteX0" fmla="*/ 719 w 1421182"/>
                <a:gd name="connsiteY0" fmla="*/ 957545 h 2358736"/>
                <a:gd name="connsiteX1" fmla="*/ 140932 w 1421182"/>
                <a:gd name="connsiteY1" fmla="*/ 1353319 h 2358736"/>
                <a:gd name="connsiteX2" fmla="*/ 309182 w 1421182"/>
                <a:gd name="connsiteY2" fmla="*/ 1711764 h 2358736"/>
                <a:gd name="connsiteX3" fmla="*/ 626141 w 1421182"/>
                <a:gd name="connsiteY3" fmla="*/ 1985150 h 2358736"/>
                <a:gd name="connsiteX4" fmla="*/ 658780 w 1421182"/>
                <a:gd name="connsiteY4" fmla="*/ 2266927 h 2358736"/>
                <a:gd name="connsiteX5" fmla="*/ 1227989 w 1421182"/>
                <a:gd name="connsiteY5" fmla="*/ 2341644 h 2358736"/>
                <a:gd name="connsiteX6" fmla="*/ 1311364 w 1421182"/>
                <a:gd name="connsiteY6" fmla="*/ 2026318 h 2358736"/>
                <a:gd name="connsiteX7" fmla="*/ 1421092 w 1421182"/>
                <a:gd name="connsiteY7" fmla="*/ 1126548 h 2358736"/>
                <a:gd name="connsiteX8" fmla="*/ 1152597 w 1421182"/>
                <a:gd name="connsiteY8" fmla="*/ 669082 h 2358736"/>
                <a:gd name="connsiteX9" fmla="*/ 1168953 w 1421182"/>
                <a:gd name="connsiteY9" fmla="*/ 968062 h 2358736"/>
                <a:gd name="connsiteX10" fmla="*/ 927050 w 1421182"/>
                <a:gd name="connsiteY10" fmla="*/ 614956 h 2358736"/>
                <a:gd name="connsiteX11" fmla="*/ 957315 w 1421182"/>
                <a:gd name="connsiteY11" fmla="*/ 944170 h 2358736"/>
                <a:gd name="connsiteX12" fmla="*/ 711016 w 1421182"/>
                <a:gd name="connsiteY12" fmla="*/ 569620 h 2358736"/>
                <a:gd name="connsiteX13" fmla="*/ 729319 w 1421182"/>
                <a:gd name="connsiteY13" fmla="*/ 957827 h 2358736"/>
                <a:gd name="connsiteX14" fmla="*/ 543268 w 1421182"/>
                <a:gd name="connsiteY14" fmla="*/ 8 h 2358736"/>
                <a:gd name="connsiteX15" fmla="*/ 473286 w 1421182"/>
                <a:gd name="connsiteY15" fmla="*/ 1312127 h 2358736"/>
                <a:gd name="connsiteX16" fmla="*/ 338442 w 1421182"/>
                <a:gd name="connsiteY16" fmla="*/ 1258222 h 2358736"/>
                <a:gd name="connsiteX17" fmla="*/ 719 w 1421182"/>
                <a:gd name="connsiteY17" fmla="*/ 957545 h 2358736"/>
                <a:gd name="connsiteX0" fmla="*/ 719 w 1421182"/>
                <a:gd name="connsiteY0" fmla="*/ 957545 h 2341644"/>
                <a:gd name="connsiteX1" fmla="*/ 140932 w 1421182"/>
                <a:gd name="connsiteY1" fmla="*/ 1353319 h 2341644"/>
                <a:gd name="connsiteX2" fmla="*/ 309182 w 1421182"/>
                <a:gd name="connsiteY2" fmla="*/ 1711764 h 2341644"/>
                <a:gd name="connsiteX3" fmla="*/ 626141 w 1421182"/>
                <a:gd name="connsiteY3" fmla="*/ 1985150 h 2341644"/>
                <a:gd name="connsiteX4" fmla="*/ 658780 w 1421182"/>
                <a:gd name="connsiteY4" fmla="*/ 2266927 h 2341644"/>
                <a:gd name="connsiteX5" fmla="*/ 1227989 w 1421182"/>
                <a:gd name="connsiteY5" fmla="*/ 2341644 h 2341644"/>
                <a:gd name="connsiteX6" fmla="*/ 1311364 w 1421182"/>
                <a:gd name="connsiteY6" fmla="*/ 2026318 h 2341644"/>
                <a:gd name="connsiteX7" fmla="*/ 1421092 w 1421182"/>
                <a:gd name="connsiteY7" fmla="*/ 1126548 h 2341644"/>
                <a:gd name="connsiteX8" fmla="*/ 1152597 w 1421182"/>
                <a:gd name="connsiteY8" fmla="*/ 669082 h 2341644"/>
                <a:gd name="connsiteX9" fmla="*/ 1168953 w 1421182"/>
                <a:gd name="connsiteY9" fmla="*/ 968062 h 2341644"/>
                <a:gd name="connsiteX10" fmla="*/ 927050 w 1421182"/>
                <a:gd name="connsiteY10" fmla="*/ 614956 h 2341644"/>
                <a:gd name="connsiteX11" fmla="*/ 957315 w 1421182"/>
                <a:gd name="connsiteY11" fmla="*/ 944170 h 2341644"/>
                <a:gd name="connsiteX12" fmla="*/ 711016 w 1421182"/>
                <a:gd name="connsiteY12" fmla="*/ 569620 h 2341644"/>
                <a:gd name="connsiteX13" fmla="*/ 729319 w 1421182"/>
                <a:gd name="connsiteY13" fmla="*/ 957827 h 2341644"/>
                <a:gd name="connsiteX14" fmla="*/ 543268 w 1421182"/>
                <a:gd name="connsiteY14" fmla="*/ 8 h 2341644"/>
                <a:gd name="connsiteX15" fmla="*/ 473286 w 1421182"/>
                <a:gd name="connsiteY15" fmla="*/ 1312127 h 2341644"/>
                <a:gd name="connsiteX16" fmla="*/ 338442 w 1421182"/>
                <a:gd name="connsiteY16" fmla="*/ 1258222 h 2341644"/>
                <a:gd name="connsiteX17" fmla="*/ 719 w 1421182"/>
                <a:gd name="connsiteY17" fmla="*/ 957545 h 2341644"/>
                <a:gd name="connsiteX0" fmla="*/ 719 w 1421092"/>
                <a:gd name="connsiteY0" fmla="*/ 957545 h 2341644"/>
                <a:gd name="connsiteX1" fmla="*/ 140932 w 1421092"/>
                <a:gd name="connsiteY1" fmla="*/ 1353319 h 2341644"/>
                <a:gd name="connsiteX2" fmla="*/ 309182 w 1421092"/>
                <a:gd name="connsiteY2" fmla="*/ 1711764 h 2341644"/>
                <a:gd name="connsiteX3" fmla="*/ 626141 w 1421092"/>
                <a:gd name="connsiteY3" fmla="*/ 1985150 h 2341644"/>
                <a:gd name="connsiteX4" fmla="*/ 658780 w 1421092"/>
                <a:gd name="connsiteY4" fmla="*/ 2266927 h 2341644"/>
                <a:gd name="connsiteX5" fmla="*/ 1227989 w 1421092"/>
                <a:gd name="connsiteY5" fmla="*/ 2341644 h 2341644"/>
                <a:gd name="connsiteX6" fmla="*/ 1262460 w 1421092"/>
                <a:gd name="connsiteY6" fmla="*/ 1987074 h 2341644"/>
                <a:gd name="connsiteX7" fmla="*/ 1421092 w 1421092"/>
                <a:gd name="connsiteY7" fmla="*/ 1126548 h 2341644"/>
                <a:gd name="connsiteX8" fmla="*/ 1152597 w 1421092"/>
                <a:gd name="connsiteY8" fmla="*/ 669082 h 2341644"/>
                <a:gd name="connsiteX9" fmla="*/ 1168953 w 1421092"/>
                <a:gd name="connsiteY9" fmla="*/ 968062 h 2341644"/>
                <a:gd name="connsiteX10" fmla="*/ 927050 w 1421092"/>
                <a:gd name="connsiteY10" fmla="*/ 614956 h 2341644"/>
                <a:gd name="connsiteX11" fmla="*/ 957315 w 1421092"/>
                <a:gd name="connsiteY11" fmla="*/ 944170 h 2341644"/>
                <a:gd name="connsiteX12" fmla="*/ 711016 w 1421092"/>
                <a:gd name="connsiteY12" fmla="*/ 569620 h 2341644"/>
                <a:gd name="connsiteX13" fmla="*/ 729319 w 1421092"/>
                <a:gd name="connsiteY13" fmla="*/ 957827 h 2341644"/>
                <a:gd name="connsiteX14" fmla="*/ 543268 w 1421092"/>
                <a:gd name="connsiteY14" fmla="*/ 8 h 2341644"/>
                <a:gd name="connsiteX15" fmla="*/ 473286 w 1421092"/>
                <a:gd name="connsiteY15" fmla="*/ 1312127 h 2341644"/>
                <a:gd name="connsiteX16" fmla="*/ 338442 w 1421092"/>
                <a:gd name="connsiteY16" fmla="*/ 1258222 h 2341644"/>
                <a:gd name="connsiteX17" fmla="*/ 719 w 1421092"/>
                <a:gd name="connsiteY17" fmla="*/ 957545 h 2341644"/>
                <a:gd name="connsiteX0" fmla="*/ 719 w 1421109"/>
                <a:gd name="connsiteY0" fmla="*/ 957545 h 2341644"/>
                <a:gd name="connsiteX1" fmla="*/ 140932 w 1421109"/>
                <a:gd name="connsiteY1" fmla="*/ 1353319 h 2341644"/>
                <a:gd name="connsiteX2" fmla="*/ 309182 w 1421109"/>
                <a:gd name="connsiteY2" fmla="*/ 1711764 h 2341644"/>
                <a:gd name="connsiteX3" fmla="*/ 626141 w 1421109"/>
                <a:gd name="connsiteY3" fmla="*/ 1985150 h 2341644"/>
                <a:gd name="connsiteX4" fmla="*/ 658780 w 1421109"/>
                <a:gd name="connsiteY4" fmla="*/ 2266927 h 2341644"/>
                <a:gd name="connsiteX5" fmla="*/ 1227989 w 1421109"/>
                <a:gd name="connsiteY5" fmla="*/ 2341644 h 2341644"/>
                <a:gd name="connsiteX6" fmla="*/ 1262460 w 1421109"/>
                <a:gd name="connsiteY6" fmla="*/ 1987074 h 2341644"/>
                <a:gd name="connsiteX7" fmla="*/ 1421092 w 1421109"/>
                <a:gd name="connsiteY7" fmla="*/ 1126548 h 2341644"/>
                <a:gd name="connsiteX8" fmla="*/ 1152597 w 1421109"/>
                <a:gd name="connsiteY8" fmla="*/ 669082 h 2341644"/>
                <a:gd name="connsiteX9" fmla="*/ 1168953 w 1421109"/>
                <a:gd name="connsiteY9" fmla="*/ 968062 h 2341644"/>
                <a:gd name="connsiteX10" fmla="*/ 927050 w 1421109"/>
                <a:gd name="connsiteY10" fmla="*/ 614956 h 2341644"/>
                <a:gd name="connsiteX11" fmla="*/ 957315 w 1421109"/>
                <a:gd name="connsiteY11" fmla="*/ 944170 h 2341644"/>
                <a:gd name="connsiteX12" fmla="*/ 711016 w 1421109"/>
                <a:gd name="connsiteY12" fmla="*/ 569620 h 2341644"/>
                <a:gd name="connsiteX13" fmla="*/ 729319 w 1421109"/>
                <a:gd name="connsiteY13" fmla="*/ 957827 h 2341644"/>
                <a:gd name="connsiteX14" fmla="*/ 543268 w 1421109"/>
                <a:gd name="connsiteY14" fmla="*/ 8 h 2341644"/>
                <a:gd name="connsiteX15" fmla="*/ 473286 w 1421109"/>
                <a:gd name="connsiteY15" fmla="*/ 1312127 h 2341644"/>
                <a:gd name="connsiteX16" fmla="*/ 338442 w 1421109"/>
                <a:gd name="connsiteY16" fmla="*/ 1258222 h 2341644"/>
                <a:gd name="connsiteX17" fmla="*/ 719 w 1421109"/>
                <a:gd name="connsiteY17" fmla="*/ 957545 h 2341644"/>
                <a:gd name="connsiteX0" fmla="*/ 719 w 1421109"/>
                <a:gd name="connsiteY0" fmla="*/ 957545 h 2341644"/>
                <a:gd name="connsiteX1" fmla="*/ 140932 w 1421109"/>
                <a:gd name="connsiteY1" fmla="*/ 1353319 h 2341644"/>
                <a:gd name="connsiteX2" fmla="*/ 309182 w 1421109"/>
                <a:gd name="connsiteY2" fmla="*/ 1711764 h 2341644"/>
                <a:gd name="connsiteX3" fmla="*/ 626141 w 1421109"/>
                <a:gd name="connsiteY3" fmla="*/ 1985150 h 2341644"/>
                <a:gd name="connsiteX4" fmla="*/ 658780 w 1421109"/>
                <a:gd name="connsiteY4" fmla="*/ 2266927 h 2341644"/>
                <a:gd name="connsiteX5" fmla="*/ 1227989 w 1421109"/>
                <a:gd name="connsiteY5" fmla="*/ 2341644 h 2341644"/>
                <a:gd name="connsiteX6" fmla="*/ 1262460 w 1421109"/>
                <a:gd name="connsiteY6" fmla="*/ 1987074 h 2341644"/>
                <a:gd name="connsiteX7" fmla="*/ 1421092 w 1421109"/>
                <a:gd name="connsiteY7" fmla="*/ 1126548 h 2341644"/>
                <a:gd name="connsiteX8" fmla="*/ 1152597 w 1421109"/>
                <a:gd name="connsiteY8" fmla="*/ 669082 h 2341644"/>
                <a:gd name="connsiteX9" fmla="*/ 1168953 w 1421109"/>
                <a:gd name="connsiteY9" fmla="*/ 968062 h 2341644"/>
                <a:gd name="connsiteX10" fmla="*/ 927050 w 1421109"/>
                <a:gd name="connsiteY10" fmla="*/ 614956 h 2341644"/>
                <a:gd name="connsiteX11" fmla="*/ 957315 w 1421109"/>
                <a:gd name="connsiteY11" fmla="*/ 944170 h 2341644"/>
                <a:gd name="connsiteX12" fmla="*/ 711016 w 1421109"/>
                <a:gd name="connsiteY12" fmla="*/ 569620 h 2341644"/>
                <a:gd name="connsiteX13" fmla="*/ 729319 w 1421109"/>
                <a:gd name="connsiteY13" fmla="*/ 957827 h 2341644"/>
                <a:gd name="connsiteX14" fmla="*/ 543268 w 1421109"/>
                <a:gd name="connsiteY14" fmla="*/ 8 h 2341644"/>
                <a:gd name="connsiteX15" fmla="*/ 473286 w 1421109"/>
                <a:gd name="connsiteY15" fmla="*/ 1312127 h 2341644"/>
                <a:gd name="connsiteX16" fmla="*/ 338442 w 1421109"/>
                <a:gd name="connsiteY16" fmla="*/ 1258222 h 2341644"/>
                <a:gd name="connsiteX17" fmla="*/ 719 w 1421109"/>
                <a:gd name="connsiteY17" fmla="*/ 957545 h 2341644"/>
                <a:gd name="connsiteX0" fmla="*/ 719 w 1421109"/>
                <a:gd name="connsiteY0" fmla="*/ 957545 h 2341644"/>
                <a:gd name="connsiteX1" fmla="*/ 140932 w 1421109"/>
                <a:gd name="connsiteY1" fmla="*/ 1353319 h 2341644"/>
                <a:gd name="connsiteX2" fmla="*/ 309182 w 1421109"/>
                <a:gd name="connsiteY2" fmla="*/ 1711764 h 2341644"/>
                <a:gd name="connsiteX3" fmla="*/ 626141 w 1421109"/>
                <a:gd name="connsiteY3" fmla="*/ 1985150 h 2341644"/>
                <a:gd name="connsiteX4" fmla="*/ 622941 w 1421109"/>
                <a:gd name="connsiteY4" fmla="*/ 2320778 h 2341644"/>
                <a:gd name="connsiteX5" fmla="*/ 1227989 w 1421109"/>
                <a:gd name="connsiteY5" fmla="*/ 2341644 h 2341644"/>
                <a:gd name="connsiteX6" fmla="*/ 1262460 w 1421109"/>
                <a:gd name="connsiteY6" fmla="*/ 1987074 h 2341644"/>
                <a:gd name="connsiteX7" fmla="*/ 1421092 w 1421109"/>
                <a:gd name="connsiteY7" fmla="*/ 1126548 h 2341644"/>
                <a:gd name="connsiteX8" fmla="*/ 1152597 w 1421109"/>
                <a:gd name="connsiteY8" fmla="*/ 669082 h 2341644"/>
                <a:gd name="connsiteX9" fmla="*/ 1168953 w 1421109"/>
                <a:gd name="connsiteY9" fmla="*/ 968062 h 2341644"/>
                <a:gd name="connsiteX10" fmla="*/ 927050 w 1421109"/>
                <a:gd name="connsiteY10" fmla="*/ 614956 h 2341644"/>
                <a:gd name="connsiteX11" fmla="*/ 957315 w 1421109"/>
                <a:gd name="connsiteY11" fmla="*/ 944170 h 2341644"/>
                <a:gd name="connsiteX12" fmla="*/ 711016 w 1421109"/>
                <a:gd name="connsiteY12" fmla="*/ 569620 h 2341644"/>
                <a:gd name="connsiteX13" fmla="*/ 729319 w 1421109"/>
                <a:gd name="connsiteY13" fmla="*/ 957827 h 2341644"/>
                <a:gd name="connsiteX14" fmla="*/ 543268 w 1421109"/>
                <a:gd name="connsiteY14" fmla="*/ 8 h 2341644"/>
                <a:gd name="connsiteX15" fmla="*/ 473286 w 1421109"/>
                <a:gd name="connsiteY15" fmla="*/ 1312127 h 2341644"/>
                <a:gd name="connsiteX16" fmla="*/ 338442 w 1421109"/>
                <a:gd name="connsiteY16" fmla="*/ 1258222 h 2341644"/>
                <a:gd name="connsiteX17" fmla="*/ 719 w 1421109"/>
                <a:gd name="connsiteY17" fmla="*/ 957545 h 2341644"/>
                <a:gd name="connsiteX0" fmla="*/ 719 w 1421109"/>
                <a:gd name="connsiteY0" fmla="*/ 957545 h 2341644"/>
                <a:gd name="connsiteX1" fmla="*/ 140932 w 1421109"/>
                <a:gd name="connsiteY1" fmla="*/ 1353319 h 2341644"/>
                <a:gd name="connsiteX2" fmla="*/ 309182 w 1421109"/>
                <a:gd name="connsiteY2" fmla="*/ 1711764 h 2341644"/>
                <a:gd name="connsiteX3" fmla="*/ 548773 w 1421109"/>
                <a:gd name="connsiteY3" fmla="*/ 1936338 h 2341644"/>
                <a:gd name="connsiteX4" fmla="*/ 622941 w 1421109"/>
                <a:gd name="connsiteY4" fmla="*/ 2320778 h 2341644"/>
                <a:gd name="connsiteX5" fmla="*/ 1227989 w 1421109"/>
                <a:gd name="connsiteY5" fmla="*/ 2341644 h 2341644"/>
                <a:gd name="connsiteX6" fmla="*/ 1262460 w 1421109"/>
                <a:gd name="connsiteY6" fmla="*/ 1987074 h 2341644"/>
                <a:gd name="connsiteX7" fmla="*/ 1421092 w 1421109"/>
                <a:gd name="connsiteY7" fmla="*/ 1126548 h 2341644"/>
                <a:gd name="connsiteX8" fmla="*/ 1152597 w 1421109"/>
                <a:gd name="connsiteY8" fmla="*/ 669082 h 2341644"/>
                <a:gd name="connsiteX9" fmla="*/ 1168953 w 1421109"/>
                <a:gd name="connsiteY9" fmla="*/ 968062 h 2341644"/>
                <a:gd name="connsiteX10" fmla="*/ 927050 w 1421109"/>
                <a:gd name="connsiteY10" fmla="*/ 614956 h 2341644"/>
                <a:gd name="connsiteX11" fmla="*/ 957315 w 1421109"/>
                <a:gd name="connsiteY11" fmla="*/ 944170 h 2341644"/>
                <a:gd name="connsiteX12" fmla="*/ 711016 w 1421109"/>
                <a:gd name="connsiteY12" fmla="*/ 569620 h 2341644"/>
                <a:gd name="connsiteX13" fmla="*/ 729319 w 1421109"/>
                <a:gd name="connsiteY13" fmla="*/ 957827 h 2341644"/>
                <a:gd name="connsiteX14" fmla="*/ 543268 w 1421109"/>
                <a:gd name="connsiteY14" fmla="*/ 8 h 2341644"/>
                <a:gd name="connsiteX15" fmla="*/ 473286 w 1421109"/>
                <a:gd name="connsiteY15" fmla="*/ 1312127 h 2341644"/>
                <a:gd name="connsiteX16" fmla="*/ 338442 w 1421109"/>
                <a:gd name="connsiteY16" fmla="*/ 1258222 h 2341644"/>
                <a:gd name="connsiteX17" fmla="*/ 719 w 1421109"/>
                <a:gd name="connsiteY17" fmla="*/ 957545 h 2341644"/>
                <a:gd name="connsiteX0" fmla="*/ 719 w 1421109"/>
                <a:gd name="connsiteY0" fmla="*/ 957545 h 2341644"/>
                <a:gd name="connsiteX1" fmla="*/ 140932 w 1421109"/>
                <a:gd name="connsiteY1" fmla="*/ 1353319 h 2341644"/>
                <a:gd name="connsiteX2" fmla="*/ 309182 w 1421109"/>
                <a:gd name="connsiteY2" fmla="*/ 1711764 h 2341644"/>
                <a:gd name="connsiteX3" fmla="*/ 548773 w 1421109"/>
                <a:gd name="connsiteY3" fmla="*/ 1936338 h 2341644"/>
                <a:gd name="connsiteX4" fmla="*/ 557331 w 1421109"/>
                <a:gd name="connsiteY4" fmla="*/ 2278453 h 2341644"/>
                <a:gd name="connsiteX5" fmla="*/ 1227989 w 1421109"/>
                <a:gd name="connsiteY5" fmla="*/ 2341644 h 2341644"/>
                <a:gd name="connsiteX6" fmla="*/ 1262460 w 1421109"/>
                <a:gd name="connsiteY6" fmla="*/ 1987074 h 2341644"/>
                <a:gd name="connsiteX7" fmla="*/ 1421092 w 1421109"/>
                <a:gd name="connsiteY7" fmla="*/ 1126548 h 2341644"/>
                <a:gd name="connsiteX8" fmla="*/ 1152597 w 1421109"/>
                <a:gd name="connsiteY8" fmla="*/ 669082 h 2341644"/>
                <a:gd name="connsiteX9" fmla="*/ 1168953 w 1421109"/>
                <a:gd name="connsiteY9" fmla="*/ 968062 h 2341644"/>
                <a:gd name="connsiteX10" fmla="*/ 927050 w 1421109"/>
                <a:gd name="connsiteY10" fmla="*/ 614956 h 2341644"/>
                <a:gd name="connsiteX11" fmla="*/ 957315 w 1421109"/>
                <a:gd name="connsiteY11" fmla="*/ 944170 h 2341644"/>
                <a:gd name="connsiteX12" fmla="*/ 711016 w 1421109"/>
                <a:gd name="connsiteY12" fmla="*/ 569620 h 2341644"/>
                <a:gd name="connsiteX13" fmla="*/ 729319 w 1421109"/>
                <a:gd name="connsiteY13" fmla="*/ 957827 h 2341644"/>
                <a:gd name="connsiteX14" fmla="*/ 543268 w 1421109"/>
                <a:gd name="connsiteY14" fmla="*/ 8 h 2341644"/>
                <a:gd name="connsiteX15" fmla="*/ 473286 w 1421109"/>
                <a:gd name="connsiteY15" fmla="*/ 1312127 h 2341644"/>
                <a:gd name="connsiteX16" fmla="*/ 338442 w 1421109"/>
                <a:gd name="connsiteY16" fmla="*/ 1258222 h 2341644"/>
                <a:gd name="connsiteX17" fmla="*/ 719 w 1421109"/>
                <a:gd name="connsiteY17" fmla="*/ 957545 h 2341644"/>
                <a:gd name="connsiteX0" fmla="*/ 719 w 1421109"/>
                <a:gd name="connsiteY0" fmla="*/ 957545 h 2341644"/>
                <a:gd name="connsiteX1" fmla="*/ 140932 w 1421109"/>
                <a:gd name="connsiteY1" fmla="*/ 1353319 h 2341644"/>
                <a:gd name="connsiteX2" fmla="*/ 309182 w 1421109"/>
                <a:gd name="connsiteY2" fmla="*/ 1711764 h 2341644"/>
                <a:gd name="connsiteX3" fmla="*/ 548773 w 1421109"/>
                <a:gd name="connsiteY3" fmla="*/ 1936338 h 2341644"/>
                <a:gd name="connsiteX4" fmla="*/ 601148 w 1421109"/>
                <a:gd name="connsiteY4" fmla="*/ 2297232 h 2341644"/>
                <a:gd name="connsiteX5" fmla="*/ 1227989 w 1421109"/>
                <a:gd name="connsiteY5" fmla="*/ 2341644 h 2341644"/>
                <a:gd name="connsiteX6" fmla="*/ 1262460 w 1421109"/>
                <a:gd name="connsiteY6" fmla="*/ 1987074 h 2341644"/>
                <a:gd name="connsiteX7" fmla="*/ 1421092 w 1421109"/>
                <a:gd name="connsiteY7" fmla="*/ 1126548 h 2341644"/>
                <a:gd name="connsiteX8" fmla="*/ 1152597 w 1421109"/>
                <a:gd name="connsiteY8" fmla="*/ 669082 h 2341644"/>
                <a:gd name="connsiteX9" fmla="*/ 1168953 w 1421109"/>
                <a:gd name="connsiteY9" fmla="*/ 968062 h 2341644"/>
                <a:gd name="connsiteX10" fmla="*/ 927050 w 1421109"/>
                <a:gd name="connsiteY10" fmla="*/ 614956 h 2341644"/>
                <a:gd name="connsiteX11" fmla="*/ 957315 w 1421109"/>
                <a:gd name="connsiteY11" fmla="*/ 944170 h 2341644"/>
                <a:gd name="connsiteX12" fmla="*/ 711016 w 1421109"/>
                <a:gd name="connsiteY12" fmla="*/ 569620 h 2341644"/>
                <a:gd name="connsiteX13" fmla="*/ 729319 w 1421109"/>
                <a:gd name="connsiteY13" fmla="*/ 957827 h 2341644"/>
                <a:gd name="connsiteX14" fmla="*/ 543268 w 1421109"/>
                <a:gd name="connsiteY14" fmla="*/ 8 h 2341644"/>
                <a:gd name="connsiteX15" fmla="*/ 473286 w 1421109"/>
                <a:gd name="connsiteY15" fmla="*/ 1312127 h 2341644"/>
                <a:gd name="connsiteX16" fmla="*/ 338442 w 1421109"/>
                <a:gd name="connsiteY16" fmla="*/ 1258222 h 2341644"/>
                <a:gd name="connsiteX17" fmla="*/ 719 w 1421109"/>
                <a:gd name="connsiteY17" fmla="*/ 957545 h 2341644"/>
                <a:gd name="connsiteX0" fmla="*/ 719 w 1421109"/>
                <a:gd name="connsiteY0" fmla="*/ 957545 h 2310754"/>
                <a:gd name="connsiteX1" fmla="*/ 140932 w 1421109"/>
                <a:gd name="connsiteY1" fmla="*/ 1353319 h 2310754"/>
                <a:gd name="connsiteX2" fmla="*/ 309182 w 1421109"/>
                <a:gd name="connsiteY2" fmla="*/ 1711764 h 2310754"/>
                <a:gd name="connsiteX3" fmla="*/ 548773 w 1421109"/>
                <a:gd name="connsiteY3" fmla="*/ 1936338 h 2310754"/>
                <a:gd name="connsiteX4" fmla="*/ 601148 w 1421109"/>
                <a:gd name="connsiteY4" fmla="*/ 2297232 h 2310754"/>
                <a:gd name="connsiteX5" fmla="*/ 1253027 w 1421109"/>
                <a:gd name="connsiteY5" fmla="*/ 2310347 h 2310754"/>
                <a:gd name="connsiteX6" fmla="*/ 1262460 w 1421109"/>
                <a:gd name="connsiteY6" fmla="*/ 1987074 h 2310754"/>
                <a:gd name="connsiteX7" fmla="*/ 1421092 w 1421109"/>
                <a:gd name="connsiteY7" fmla="*/ 1126548 h 2310754"/>
                <a:gd name="connsiteX8" fmla="*/ 1152597 w 1421109"/>
                <a:gd name="connsiteY8" fmla="*/ 669082 h 2310754"/>
                <a:gd name="connsiteX9" fmla="*/ 1168953 w 1421109"/>
                <a:gd name="connsiteY9" fmla="*/ 968062 h 2310754"/>
                <a:gd name="connsiteX10" fmla="*/ 927050 w 1421109"/>
                <a:gd name="connsiteY10" fmla="*/ 614956 h 2310754"/>
                <a:gd name="connsiteX11" fmla="*/ 957315 w 1421109"/>
                <a:gd name="connsiteY11" fmla="*/ 944170 h 2310754"/>
                <a:gd name="connsiteX12" fmla="*/ 711016 w 1421109"/>
                <a:gd name="connsiteY12" fmla="*/ 569620 h 2310754"/>
                <a:gd name="connsiteX13" fmla="*/ 729319 w 1421109"/>
                <a:gd name="connsiteY13" fmla="*/ 957827 h 2310754"/>
                <a:gd name="connsiteX14" fmla="*/ 543268 w 1421109"/>
                <a:gd name="connsiteY14" fmla="*/ 8 h 2310754"/>
                <a:gd name="connsiteX15" fmla="*/ 473286 w 1421109"/>
                <a:gd name="connsiteY15" fmla="*/ 1312127 h 2310754"/>
                <a:gd name="connsiteX16" fmla="*/ 338442 w 1421109"/>
                <a:gd name="connsiteY16" fmla="*/ 1258222 h 2310754"/>
                <a:gd name="connsiteX17" fmla="*/ 719 w 1421109"/>
                <a:gd name="connsiteY17" fmla="*/ 957545 h 2310754"/>
                <a:gd name="connsiteX0" fmla="*/ 719 w 1421109"/>
                <a:gd name="connsiteY0" fmla="*/ 957545 h 2310755"/>
                <a:gd name="connsiteX1" fmla="*/ 140932 w 1421109"/>
                <a:gd name="connsiteY1" fmla="*/ 1353319 h 2310755"/>
                <a:gd name="connsiteX2" fmla="*/ 309182 w 1421109"/>
                <a:gd name="connsiteY2" fmla="*/ 1711764 h 2310755"/>
                <a:gd name="connsiteX3" fmla="*/ 548773 w 1421109"/>
                <a:gd name="connsiteY3" fmla="*/ 1936338 h 2310755"/>
                <a:gd name="connsiteX4" fmla="*/ 601148 w 1421109"/>
                <a:gd name="connsiteY4" fmla="*/ 2297232 h 2310755"/>
                <a:gd name="connsiteX5" fmla="*/ 1253027 w 1421109"/>
                <a:gd name="connsiteY5" fmla="*/ 2310347 h 2310755"/>
                <a:gd name="connsiteX6" fmla="*/ 1262460 w 1421109"/>
                <a:gd name="connsiteY6" fmla="*/ 1987074 h 2310755"/>
                <a:gd name="connsiteX7" fmla="*/ 1421092 w 1421109"/>
                <a:gd name="connsiteY7" fmla="*/ 1126548 h 2310755"/>
                <a:gd name="connsiteX8" fmla="*/ 1152597 w 1421109"/>
                <a:gd name="connsiteY8" fmla="*/ 669082 h 2310755"/>
                <a:gd name="connsiteX9" fmla="*/ 1168953 w 1421109"/>
                <a:gd name="connsiteY9" fmla="*/ 968062 h 2310755"/>
                <a:gd name="connsiteX10" fmla="*/ 927050 w 1421109"/>
                <a:gd name="connsiteY10" fmla="*/ 614956 h 2310755"/>
                <a:gd name="connsiteX11" fmla="*/ 957315 w 1421109"/>
                <a:gd name="connsiteY11" fmla="*/ 944170 h 2310755"/>
                <a:gd name="connsiteX12" fmla="*/ 711016 w 1421109"/>
                <a:gd name="connsiteY12" fmla="*/ 569620 h 2310755"/>
                <a:gd name="connsiteX13" fmla="*/ 729319 w 1421109"/>
                <a:gd name="connsiteY13" fmla="*/ 957827 h 2310755"/>
                <a:gd name="connsiteX14" fmla="*/ 543268 w 1421109"/>
                <a:gd name="connsiteY14" fmla="*/ 8 h 2310755"/>
                <a:gd name="connsiteX15" fmla="*/ 473286 w 1421109"/>
                <a:gd name="connsiteY15" fmla="*/ 1312127 h 2310755"/>
                <a:gd name="connsiteX16" fmla="*/ 338442 w 1421109"/>
                <a:gd name="connsiteY16" fmla="*/ 1258222 h 2310755"/>
                <a:gd name="connsiteX17" fmla="*/ 719 w 1421109"/>
                <a:gd name="connsiteY17" fmla="*/ 957545 h 2310755"/>
                <a:gd name="connsiteX0" fmla="*/ 719 w 1421109"/>
                <a:gd name="connsiteY0" fmla="*/ 957545 h 2310755"/>
                <a:gd name="connsiteX1" fmla="*/ 140932 w 1421109"/>
                <a:gd name="connsiteY1" fmla="*/ 1353319 h 2310755"/>
                <a:gd name="connsiteX2" fmla="*/ 309182 w 1421109"/>
                <a:gd name="connsiteY2" fmla="*/ 1711764 h 2310755"/>
                <a:gd name="connsiteX3" fmla="*/ 548773 w 1421109"/>
                <a:gd name="connsiteY3" fmla="*/ 1936338 h 2310755"/>
                <a:gd name="connsiteX4" fmla="*/ 582370 w 1421109"/>
                <a:gd name="connsiteY4" fmla="*/ 2297232 h 2310755"/>
                <a:gd name="connsiteX5" fmla="*/ 1253027 w 1421109"/>
                <a:gd name="connsiteY5" fmla="*/ 2310347 h 2310755"/>
                <a:gd name="connsiteX6" fmla="*/ 1262460 w 1421109"/>
                <a:gd name="connsiteY6" fmla="*/ 1987074 h 2310755"/>
                <a:gd name="connsiteX7" fmla="*/ 1421092 w 1421109"/>
                <a:gd name="connsiteY7" fmla="*/ 1126548 h 2310755"/>
                <a:gd name="connsiteX8" fmla="*/ 1152597 w 1421109"/>
                <a:gd name="connsiteY8" fmla="*/ 669082 h 2310755"/>
                <a:gd name="connsiteX9" fmla="*/ 1168953 w 1421109"/>
                <a:gd name="connsiteY9" fmla="*/ 968062 h 2310755"/>
                <a:gd name="connsiteX10" fmla="*/ 927050 w 1421109"/>
                <a:gd name="connsiteY10" fmla="*/ 614956 h 2310755"/>
                <a:gd name="connsiteX11" fmla="*/ 957315 w 1421109"/>
                <a:gd name="connsiteY11" fmla="*/ 944170 h 2310755"/>
                <a:gd name="connsiteX12" fmla="*/ 711016 w 1421109"/>
                <a:gd name="connsiteY12" fmla="*/ 569620 h 2310755"/>
                <a:gd name="connsiteX13" fmla="*/ 729319 w 1421109"/>
                <a:gd name="connsiteY13" fmla="*/ 957827 h 2310755"/>
                <a:gd name="connsiteX14" fmla="*/ 543268 w 1421109"/>
                <a:gd name="connsiteY14" fmla="*/ 8 h 2310755"/>
                <a:gd name="connsiteX15" fmla="*/ 473286 w 1421109"/>
                <a:gd name="connsiteY15" fmla="*/ 1312127 h 2310755"/>
                <a:gd name="connsiteX16" fmla="*/ 338442 w 1421109"/>
                <a:gd name="connsiteY16" fmla="*/ 1258222 h 2310755"/>
                <a:gd name="connsiteX17" fmla="*/ 719 w 1421109"/>
                <a:gd name="connsiteY17" fmla="*/ 957545 h 2310755"/>
                <a:gd name="connsiteX0" fmla="*/ 719 w 1421109"/>
                <a:gd name="connsiteY0" fmla="*/ 957545 h 2310755"/>
                <a:gd name="connsiteX1" fmla="*/ 140932 w 1421109"/>
                <a:gd name="connsiteY1" fmla="*/ 1353319 h 2310755"/>
                <a:gd name="connsiteX2" fmla="*/ 309182 w 1421109"/>
                <a:gd name="connsiteY2" fmla="*/ 1711764 h 2310755"/>
                <a:gd name="connsiteX3" fmla="*/ 548773 w 1421109"/>
                <a:gd name="connsiteY3" fmla="*/ 1936338 h 2310755"/>
                <a:gd name="connsiteX4" fmla="*/ 582370 w 1421109"/>
                <a:gd name="connsiteY4" fmla="*/ 2297232 h 2310755"/>
                <a:gd name="connsiteX5" fmla="*/ 1253027 w 1421109"/>
                <a:gd name="connsiteY5" fmla="*/ 2310347 h 2310755"/>
                <a:gd name="connsiteX6" fmla="*/ 1262460 w 1421109"/>
                <a:gd name="connsiteY6" fmla="*/ 1987074 h 2310755"/>
                <a:gd name="connsiteX7" fmla="*/ 1421092 w 1421109"/>
                <a:gd name="connsiteY7" fmla="*/ 1126548 h 2310755"/>
                <a:gd name="connsiteX8" fmla="*/ 1152597 w 1421109"/>
                <a:gd name="connsiteY8" fmla="*/ 669082 h 2310755"/>
                <a:gd name="connsiteX9" fmla="*/ 1168953 w 1421109"/>
                <a:gd name="connsiteY9" fmla="*/ 968062 h 2310755"/>
                <a:gd name="connsiteX10" fmla="*/ 927050 w 1421109"/>
                <a:gd name="connsiteY10" fmla="*/ 614956 h 2310755"/>
                <a:gd name="connsiteX11" fmla="*/ 957315 w 1421109"/>
                <a:gd name="connsiteY11" fmla="*/ 944170 h 2310755"/>
                <a:gd name="connsiteX12" fmla="*/ 711016 w 1421109"/>
                <a:gd name="connsiteY12" fmla="*/ 569620 h 2310755"/>
                <a:gd name="connsiteX13" fmla="*/ 729319 w 1421109"/>
                <a:gd name="connsiteY13" fmla="*/ 957827 h 2310755"/>
                <a:gd name="connsiteX14" fmla="*/ 543268 w 1421109"/>
                <a:gd name="connsiteY14" fmla="*/ 8 h 2310755"/>
                <a:gd name="connsiteX15" fmla="*/ 473286 w 1421109"/>
                <a:gd name="connsiteY15" fmla="*/ 1312127 h 2310755"/>
                <a:gd name="connsiteX16" fmla="*/ 338442 w 1421109"/>
                <a:gd name="connsiteY16" fmla="*/ 1258222 h 2310755"/>
                <a:gd name="connsiteX17" fmla="*/ 719 w 1421109"/>
                <a:gd name="connsiteY17" fmla="*/ 957545 h 2310755"/>
                <a:gd name="connsiteX0" fmla="*/ 719 w 1421109"/>
                <a:gd name="connsiteY0" fmla="*/ 957545 h 2310347"/>
                <a:gd name="connsiteX1" fmla="*/ 140932 w 1421109"/>
                <a:gd name="connsiteY1" fmla="*/ 1353319 h 2310347"/>
                <a:gd name="connsiteX2" fmla="*/ 309182 w 1421109"/>
                <a:gd name="connsiteY2" fmla="*/ 1711764 h 2310347"/>
                <a:gd name="connsiteX3" fmla="*/ 548773 w 1421109"/>
                <a:gd name="connsiteY3" fmla="*/ 1936338 h 2310347"/>
                <a:gd name="connsiteX4" fmla="*/ 582370 w 1421109"/>
                <a:gd name="connsiteY4" fmla="*/ 2297232 h 2310347"/>
                <a:gd name="connsiteX5" fmla="*/ 1253027 w 1421109"/>
                <a:gd name="connsiteY5" fmla="*/ 2310347 h 2310347"/>
                <a:gd name="connsiteX6" fmla="*/ 1262460 w 1421109"/>
                <a:gd name="connsiteY6" fmla="*/ 1987074 h 2310347"/>
                <a:gd name="connsiteX7" fmla="*/ 1421092 w 1421109"/>
                <a:gd name="connsiteY7" fmla="*/ 1126548 h 2310347"/>
                <a:gd name="connsiteX8" fmla="*/ 1152597 w 1421109"/>
                <a:gd name="connsiteY8" fmla="*/ 669082 h 2310347"/>
                <a:gd name="connsiteX9" fmla="*/ 1168953 w 1421109"/>
                <a:gd name="connsiteY9" fmla="*/ 968062 h 2310347"/>
                <a:gd name="connsiteX10" fmla="*/ 927050 w 1421109"/>
                <a:gd name="connsiteY10" fmla="*/ 614956 h 2310347"/>
                <a:gd name="connsiteX11" fmla="*/ 957315 w 1421109"/>
                <a:gd name="connsiteY11" fmla="*/ 944170 h 2310347"/>
                <a:gd name="connsiteX12" fmla="*/ 711016 w 1421109"/>
                <a:gd name="connsiteY12" fmla="*/ 569620 h 2310347"/>
                <a:gd name="connsiteX13" fmla="*/ 729319 w 1421109"/>
                <a:gd name="connsiteY13" fmla="*/ 957827 h 2310347"/>
                <a:gd name="connsiteX14" fmla="*/ 543268 w 1421109"/>
                <a:gd name="connsiteY14" fmla="*/ 8 h 2310347"/>
                <a:gd name="connsiteX15" fmla="*/ 473286 w 1421109"/>
                <a:gd name="connsiteY15" fmla="*/ 1312127 h 2310347"/>
                <a:gd name="connsiteX16" fmla="*/ 338442 w 1421109"/>
                <a:gd name="connsiteY16" fmla="*/ 1258222 h 2310347"/>
                <a:gd name="connsiteX17" fmla="*/ 719 w 1421109"/>
                <a:gd name="connsiteY17" fmla="*/ 957545 h 2310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21109" h="2310347">
                  <a:moveTo>
                    <a:pt x="719" y="957545"/>
                  </a:moveTo>
                  <a:cubicBezTo>
                    <a:pt x="-9620" y="1007026"/>
                    <a:pt x="94194" y="1221394"/>
                    <a:pt x="140932" y="1353319"/>
                  </a:cubicBezTo>
                  <a:cubicBezTo>
                    <a:pt x="197015" y="1472801"/>
                    <a:pt x="216523" y="1592282"/>
                    <a:pt x="309182" y="1711764"/>
                  </a:cubicBezTo>
                  <a:cubicBezTo>
                    <a:pt x="396964" y="1814177"/>
                    <a:pt x="417100" y="1826610"/>
                    <a:pt x="548773" y="1936338"/>
                  </a:cubicBezTo>
                  <a:cubicBezTo>
                    <a:pt x="597110" y="1936408"/>
                    <a:pt x="584108" y="2190751"/>
                    <a:pt x="582370" y="2297232"/>
                  </a:cubicBezTo>
                  <a:lnTo>
                    <a:pt x="1253027" y="2310347"/>
                  </a:lnTo>
                  <a:cubicBezTo>
                    <a:pt x="1262325" y="2157206"/>
                    <a:pt x="1250970" y="2105264"/>
                    <a:pt x="1262460" y="1987074"/>
                  </a:cubicBezTo>
                  <a:cubicBezTo>
                    <a:pt x="1426214" y="1691445"/>
                    <a:pt x="1421091" y="1236275"/>
                    <a:pt x="1421092" y="1126548"/>
                  </a:cubicBezTo>
                  <a:cubicBezTo>
                    <a:pt x="1411338" y="960737"/>
                    <a:pt x="1401586" y="662499"/>
                    <a:pt x="1152597" y="669082"/>
                  </a:cubicBezTo>
                  <a:cubicBezTo>
                    <a:pt x="1205613" y="753944"/>
                    <a:pt x="1179356" y="886371"/>
                    <a:pt x="1168953" y="968062"/>
                  </a:cubicBezTo>
                  <a:cubicBezTo>
                    <a:pt x="1162140" y="861986"/>
                    <a:pt x="1236988" y="603738"/>
                    <a:pt x="927050" y="614956"/>
                  </a:cubicBezTo>
                  <a:cubicBezTo>
                    <a:pt x="991044" y="724693"/>
                    <a:pt x="963082" y="850287"/>
                    <a:pt x="957315" y="944170"/>
                  </a:cubicBezTo>
                  <a:cubicBezTo>
                    <a:pt x="952198" y="780777"/>
                    <a:pt x="987048" y="536696"/>
                    <a:pt x="711016" y="569620"/>
                  </a:cubicBezTo>
                  <a:cubicBezTo>
                    <a:pt x="720288" y="709593"/>
                    <a:pt x="722245" y="788845"/>
                    <a:pt x="729319" y="957827"/>
                  </a:cubicBezTo>
                  <a:cubicBezTo>
                    <a:pt x="686647" y="507942"/>
                    <a:pt x="680797" y="-2435"/>
                    <a:pt x="543268" y="8"/>
                  </a:cubicBezTo>
                  <a:cubicBezTo>
                    <a:pt x="415258" y="-1205"/>
                    <a:pt x="463532" y="875654"/>
                    <a:pt x="473286" y="1312127"/>
                  </a:cubicBezTo>
                  <a:cubicBezTo>
                    <a:pt x="437851" y="1344894"/>
                    <a:pt x="415099" y="1307899"/>
                    <a:pt x="338442" y="1258222"/>
                  </a:cubicBezTo>
                  <a:cubicBezTo>
                    <a:pt x="231153" y="1180193"/>
                    <a:pt x="207971" y="857561"/>
                    <a:pt x="719" y="957545"/>
                  </a:cubicBezTo>
                  <a:close/>
                </a:path>
              </a:pathLst>
            </a:custGeom>
            <a:solidFill>
              <a:sysClr val="window" lastClr="FFFFFF"/>
            </a:solidFill>
            <a:ln w="25400" cap="flat" cmpd="sng" algn="ctr">
              <a:solidFill>
                <a:srgbClr val="61B4F6"/>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ysClr val="windowText" lastClr="000000"/>
                </a:solidFill>
                <a:effectLst/>
                <a:uLnTx/>
                <a:uFillTx/>
                <a:latin typeface="Arial"/>
                <a:ea typeface="맑은 고딕" panose="020B0503020000020004" pitchFamily="34" charset="-127"/>
                <a:cs typeface="+mn-cs"/>
              </a:endParaRPr>
            </a:p>
          </p:txBody>
        </p:sp>
      </p:grpSp>
      <p:pic>
        <p:nvPicPr>
          <p:cNvPr id="27" name="Picture 26">
            <a:extLst>
              <a:ext uri="{FF2B5EF4-FFF2-40B4-BE49-F238E27FC236}">
                <a16:creationId xmlns:a16="http://schemas.microsoft.com/office/drawing/2014/main" xmlns="" id="{5E9D2AC7-90FA-4A35-B3D1-F67A441AD0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39" y="293262"/>
            <a:ext cx="1016000" cy="762000"/>
          </a:xfrm>
          <a:prstGeom prst="rect">
            <a:avLst/>
          </a:prstGeom>
        </p:spPr>
      </p:pic>
      <p:sp>
        <p:nvSpPr>
          <p:cNvPr id="28" name="TextBox 27"/>
          <p:cNvSpPr txBox="1"/>
          <p:nvPr/>
        </p:nvSpPr>
        <p:spPr>
          <a:xfrm>
            <a:off x="999674" y="350579"/>
            <a:ext cx="5013693" cy="646331"/>
          </a:xfrm>
          <a:prstGeom prst="rect">
            <a:avLst/>
          </a:prstGeom>
          <a:solidFill>
            <a:srgbClr val="00B0F0"/>
          </a:solidFill>
        </p:spPr>
        <p:txBody>
          <a:bodyPr wrap="square" rtlCol="0">
            <a:spAutoFit/>
          </a:bodyPr>
          <a:lstStyle/>
          <a:p>
            <a:r>
              <a:rPr lang="en-US" b="1" dirty="0" smtClean="0">
                <a:solidFill>
                  <a:schemeClr val="bg1"/>
                </a:solidFill>
              </a:rPr>
              <a:t>BAGIAN ORGANISASI</a:t>
            </a:r>
          </a:p>
          <a:p>
            <a:r>
              <a:rPr lang="en-US" b="1" dirty="0" smtClean="0">
                <a:solidFill>
                  <a:schemeClr val="bg1"/>
                </a:solidFill>
              </a:rPr>
              <a:t>SEKRETARIAT DAERAH KABUPATEN MAGETAN</a:t>
            </a:r>
            <a:endParaRPr lang="en-US" b="1" dirty="0">
              <a:solidFill>
                <a:schemeClr val="bg1"/>
              </a:solidFill>
            </a:endParaRPr>
          </a:p>
        </p:txBody>
      </p:sp>
    </p:spTree>
    <p:extLst>
      <p:ext uri="{BB962C8B-B14F-4D97-AF65-F5344CB8AC3E}">
        <p14:creationId xmlns:p14="http://schemas.microsoft.com/office/powerpoint/2010/main" val="31412395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12192000" cy="6858000"/>
            <a:chOff x="0" y="0"/>
            <a:chExt cx="12192000" cy="685800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solidFill>
                <a:schemeClr val="accent5">
                  <a:lumMod val="60000"/>
                  <a:lumOff val="40000"/>
                </a:schemeClr>
              </a:solidFill>
            </a:ln>
          </p:spPr>
        </p:pic>
        <p:sp>
          <p:nvSpPr>
            <p:cNvPr id="5" name="Rectangle 4"/>
            <p:cNvSpPr/>
            <p:nvPr/>
          </p:nvSpPr>
          <p:spPr>
            <a:xfrm>
              <a:off x="0" y="1174044"/>
              <a:ext cx="12192000" cy="733778"/>
            </a:xfrm>
            <a:prstGeom prst="rect">
              <a:avLst/>
            </a:prstGeom>
            <a:solidFill>
              <a:schemeClr val="accent5">
                <a:lumMod val="60000"/>
                <a:lumOff val="40000"/>
                <a:alpha val="48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itle 1"/>
          <p:cNvSpPr>
            <a:spLocks noGrp="1"/>
          </p:cNvSpPr>
          <p:nvPr>
            <p:ph type="title"/>
          </p:nvPr>
        </p:nvSpPr>
        <p:spPr>
          <a:xfrm>
            <a:off x="0" y="1167160"/>
            <a:ext cx="12192000" cy="778098"/>
          </a:xfrm>
        </p:spPr>
        <p:txBody>
          <a:bodyPr/>
          <a:lstStyle/>
          <a:p>
            <a:r>
              <a:rPr lang="en-US" sz="3200" dirty="0"/>
              <a:t>INDIKATOR DIMENSI PROSES</a:t>
            </a:r>
          </a:p>
        </p:txBody>
      </p:sp>
      <p:grpSp>
        <p:nvGrpSpPr>
          <p:cNvPr id="27" name="Group 26">
            <a:extLst>
              <a:ext uri="{FF2B5EF4-FFF2-40B4-BE49-F238E27FC236}">
                <a16:creationId xmlns="" xmlns:a16="http://schemas.microsoft.com/office/drawing/2014/main" id="{8E286ACC-3153-44F0-98E3-BC44130C6A67}"/>
              </a:ext>
            </a:extLst>
          </p:cNvPr>
          <p:cNvGrpSpPr/>
          <p:nvPr/>
        </p:nvGrpSpPr>
        <p:grpSpPr>
          <a:xfrm>
            <a:off x="118625" y="2015065"/>
            <a:ext cx="5020257" cy="4594087"/>
            <a:chOff x="0" y="2132437"/>
            <a:chExt cx="6689035" cy="4646050"/>
          </a:xfrm>
        </p:grpSpPr>
        <p:sp>
          <p:nvSpPr>
            <p:cNvPr id="28" name="TextBox 27">
              <a:extLst>
                <a:ext uri="{FF2B5EF4-FFF2-40B4-BE49-F238E27FC236}">
                  <a16:creationId xmlns="" xmlns:a16="http://schemas.microsoft.com/office/drawing/2014/main" id="{A2144EFF-63CA-4F1F-856E-820B3B1B3113}"/>
                </a:ext>
              </a:extLst>
            </p:cNvPr>
            <p:cNvSpPr txBox="1"/>
            <p:nvPr/>
          </p:nvSpPr>
          <p:spPr>
            <a:xfrm>
              <a:off x="1541928" y="2441786"/>
              <a:ext cx="2284388" cy="511026"/>
            </a:xfrm>
            <a:prstGeom prst="rect">
              <a:avLst/>
            </a:prstGeom>
            <a:noFill/>
          </p:spPr>
          <p:txBody>
            <a:bodyPr wrap="none" lIns="79365" tIns="39682" rIns="79365" bIns="39682" rtlCol="0">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Calibri"/>
                  <a:ea typeface="+mn-ea"/>
                  <a:cs typeface="+mn-cs"/>
                </a:rPr>
                <a:t>KESELARASAN</a:t>
              </a:r>
            </a:p>
          </p:txBody>
        </p:sp>
        <p:sp>
          <p:nvSpPr>
            <p:cNvPr id="29" name="TextBox 28">
              <a:extLst>
                <a:ext uri="{FF2B5EF4-FFF2-40B4-BE49-F238E27FC236}">
                  <a16:creationId xmlns="" xmlns:a16="http://schemas.microsoft.com/office/drawing/2014/main" id="{C0B8E4E9-9B97-42FB-B33D-F6185CFACECD}"/>
                </a:ext>
              </a:extLst>
            </p:cNvPr>
            <p:cNvSpPr txBox="1"/>
            <p:nvPr/>
          </p:nvSpPr>
          <p:spPr>
            <a:xfrm>
              <a:off x="176531" y="3033752"/>
              <a:ext cx="6335971" cy="2850128"/>
            </a:xfrm>
            <a:prstGeom prst="rect">
              <a:avLst/>
            </a:prstGeom>
            <a:noFill/>
          </p:spPr>
          <p:txBody>
            <a:bodyPr wrap="square" lIns="79365" tIns="39682" rIns="79365" bIns="39682" rtlCol="0">
              <a:spAutoFit/>
            </a:bodyPr>
            <a:lstStyle/>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nn-NO" sz="2000" b="0" i="0" u="none" strike="noStrike" kern="1200" cap="none" spc="0" normalizeH="0" baseline="0" noProof="0" dirty="0">
                  <a:ln>
                    <a:noFill/>
                  </a:ln>
                  <a:solidFill>
                    <a:srgbClr val="4BACC6">
                      <a:lumMod val="50000"/>
                    </a:srgbClr>
                  </a:solidFill>
                  <a:effectLst/>
                  <a:uLnTx/>
                  <a:uFillTx/>
                  <a:latin typeface="Calibri"/>
                  <a:ea typeface="+mn-ea"/>
                  <a:cs typeface="+mn-cs"/>
                </a:rPr>
                <a:t>Keterkaitan sasaran strategis organisasi dengan visi, tujuan dan misi organisasi.</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nn-NO" sz="2000" b="0" i="0" u="none" strike="noStrike" kern="1200" cap="none" spc="0" normalizeH="0" baseline="0" noProof="0" dirty="0">
                  <a:ln>
                    <a:noFill/>
                  </a:ln>
                  <a:solidFill>
                    <a:srgbClr val="4BACC6">
                      <a:lumMod val="50000"/>
                    </a:srgbClr>
                  </a:solidFill>
                  <a:effectLst/>
                  <a:uLnTx/>
                  <a:uFillTx/>
                  <a:latin typeface="Calibri"/>
                  <a:ea typeface="+mn-ea"/>
                  <a:cs typeface="+mn-cs"/>
                </a:rPr>
                <a:t>Keterkaitan proses kerja dengan sasaran strategis organisasi.</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nn-NO" sz="2000" b="0" i="0" u="none" strike="noStrike" kern="1200" cap="none" spc="0" normalizeH="0" baseline="0" noProof="0" dirty="0">
                  <a:ln>
                    <a:noFill/>
                  </a:ln>
                  <a:solidFill>
                    <a:srgbClr val="4BACC6">
                      <a:lumMod val="50000"/>
                    </a:srgbClr>
                  </a:solidFill>
                  <a:effectLst/>
                  <a:uLnTx/>
                  <a:uFillTx/>
                  <a:latin typeface="Calibri"/>
                  <a:ea typeface="+mn-ea"/>
                  <a:cs typeface="+mn-cs"/>
                </a:rPr>
                <a:t>Keterkaitan proses kerja dengan struktur organisasi.</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nn-NO" sz="2000" b="0" i="0" u="none" strike="noStrike" kern="1200" cap="none" spc="0" normalizeH="0" baseline="0" noProof="0" dirty="0">
                  <a:ln>
                    <a:noFill/>
                  </a:ln>
                  <a:solidFill>
                    <a:srgbClr val="4BACC6">
                      <a:lumMod val="50000"/>
                    </a:srgbClr>
                  </a:solidFill>
                  <a:effectLst/>
                  <a:uLnTx/>
                  <a:uFillTx/>
                  <a:latin typeface="Calibri"/>
                  <a:ea typeface="+mn-ea"/>
                  <a:cs typeface="+mn-cs"/>
                </a:rPr>
                <a:t>Harmonisasi proses kerja secara vertikal dan horizontal.</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nn-NO" sz="2000" b="0" i="0" u="none" strike="noStrike" kern="1200" cap="none" spc="0" normalizeH="0" baseline="0" noProof="0" dirty="0">
                  <a:ln>
                    <a:noFill/>
                  </a:ln>
                  <a:solidFill>
                    <a:srgbClr val="4BACC6">
                      <a:lumMod val="50000"/>
                    </a:srgbClr>
                  </a:solidFill>
                  <a:effectLst/>
                  <a:uLnTx/>
                  <a:uFillTx/>
                  <a:latin typeface="Calibri"/>
                  <a:ea typeface="+mn-ea"/>
                  <a:cs typeface="+mn-cs"/>
                </a:rPr>
                <a:t>Pendokumentasian proses kerja.</a:t>
              </a:r>
              <a:endParaRPr kumimoji="0" lang="en-US" sz="2000" b="0" i="0" u="none" strike="noStrike" kern="1200" cap="none" spc="0" normalizeH="0" baseline="0" noProof="0" dirty="0">
                <a:ln>
                  <a:noFill/>
                </a:ln>
                <a:solidFill>
                  <a:srgbClr val="4BACC6">
                    <a:lumMod val="50000"/>
                  </a:srgbClr>
                </a:solidFill>
                <a:effectLst/>
                <a:uLnTx/>
                <a:uFillTx/>
                <a:latin typeface="Calibri"/>
                <a:ea typeface="+mn-ea"/>
                <a:cs typeface="+mn-cs"/>
              </a:endParaRP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endParaRPr kumimoji="0" lang="en-US" sz="2000" b="0" i="0" u="none" strike="noStrike" kern="1200" cap="none" spc="0" normalizeH="0" baseline="0" noProof="0" dirty="0">
                <a:ln>
                  <a:noFill/>
                </a:ln>
                <a:solidFill>
                  <a:srgbClr val="4BACC6">
                    <a:lumMod val="50000"/>
                  </a:srgbClr>
                </a:solidFill>
                <a:effectLst/>
                <a:uLnTx/>
                <a:uFillTx/>
                <a:latin typeface="Calibri"/>
                <a:ea typeface="+mn-ea"/>
                <a:cs typeface="+mn-cs"/>
              </a:endParaRPr>
            </a:p>
          </p:txBody>
        </p:sp>
        <p:sp>
          <p:nvSpPr>
            <p:cNvPr id="30" name="Rectangle 29">
              <a:extLst>
                <a:ext uri="{FF2B5EF4-FFF2-40B4-BE49-F238E27FC236}">
                  <a16:creationId xmlns="" xmlns:a16="http://schemas.microsoft.com/office/drawing/2014/main" id="{7475134D-5F0E-43F5-A161-6241EFBFDF41}"/>
                </a:ext>
              </a:extLst>
            </p:cNvPr>
            <p:cNvSpPr/>
            <p:nvPr/>
          </p:nvSpPr>
          <p:spPr>
            <a:xfrm>
              <a:off x="0" y="2132437"/>
              <a:ext cx="6689035" cy="46460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ID" sz="19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31" name="Group 30">
            <a:extLst>
              <a:ext uri="{FF2B5EF4-FFF2-40B4-BE49-F238E27FC236}">
                <a16:creationId xmlns="" xmlns:a16="http://schemas.microsoft.com/office/drawing/2014/main" id="{86B10C5E-B42B-42D2-967E-5E80E5D0FE23}"/>
              </a:ext>
            </a:extLst>
          </p:cNvPr>
          <p:cNvGrpSpPr/>
          <p:nvPr/>
        </p:nvGrpSpPr>
        <p:grpSpPr>
          <a:xfrm>
            <a:off x="5257800" y="2015065"/>
            <a:ext cx="6845300" cy="4601356"/>
            <a:chOff x="0" y="2132437"/>
            <a:chExt cx="6689035" cy="4646050"/>
          </a:xfrm>
        </p:grpSpPr>
        <p:sp>
          <p:nvSpPr>
            <p:cNvPr id="32" name="TextBox 31">
              <a:extLst>
                <a:ext uri="{FF2B5EF4-FFF2-40B4-BE49-F238E27FC236}">
                  <a16:creationId xmlns="" xmlns:a16="http://schemas.microsoft.com/office/drawing/2014/main" id="{830C49AE-E238-414A-8E16-F8F2CF5396F3}"/>
                </a:ext>
              </a:extLst>
            </p:cNvPr>
            <p:cNvSpPr txBox="1"/>
            <p:nvPr/>
          </p:nvSpPr>
          <p:spPr>
            <a:xfrm>
              <a:off x="314608" y="2333337"/>
              <a:ext cx="5374739" cy="511026"/>
            </a:xfrm>
            <a:prstGeom prst="rect">
              <a:avLst/>
            </a:prstGeom>
            <a:noFill/>
          </p:spPr>
          <p:txBody>
            <a:bodyPr wrap="none" lIns="79365" tIns="39682" rIns="79365" bIns="39682" rtlCol="0">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Calibri"/>
                  <a:ea typeface="+mn-ea"/>
                  <a:cs typeface="+mn-cs"/>
                </a:rPr>
                <a:t>TATA KELOLA &amp; KEPATUHAN</a:t>
              </a:r>
            </a:p>
          </p:txBody>
        </p:sp>
        <p:sp>
          <p:nvSpPr>
            <p:cNvPr id="33" name="TextBox 32">
              <a:extLst>
                <a:ext uri="{FF2B5EF4-FFF2-40B4-BE49-F238E27FC236}">
                  <a16:creationId xmlns="" xmlns:a16="http://schemas.microsoft.com/office/drawing/2014/main" id="{A5D26639-EE7C-44A5-8122-200893C86067}"/>
                </a:ext>
              </a:extLst>
            </p:cNvPr>
            <p:cNvSpPr txBox="1"/>
            <p:nvPr/>
          </p:nvSpPr>
          <p:spPr>
            <a:xfrm>
              <a:off x="95904" y="2962926"/>
              <a:ext cx="6481440" cy="3716880"/>
            </a:xfrm>
            <a:prstGeom prst="rect">
              <a:avLst/>
            </a:prstGeom>
            <a:noFill/>
          </p:spPr>
          <p:txBody>
            <a:bodyPr wrap="square" lIns="79365" tIns="39682" rIns="79365" bIns="39682" rtlCol="0">
              <a:spAutoFit/>
            </a:bodyPr>
            <a:lstStyle/>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Kesesuaian struktur organisasi dan tata kerja dengan ketentuan yang berlaku.</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Kejelasan pemetaan kepentingan dari para pemangku kepentingan yang terdapat di dalam struktur organisasi.</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Transparansi informasi di dalam pengambilan keputusan kepada pihak-pihak yang terlibat dalam proses pengambilan keputusan.</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Akuntabilitas di dalam wujud kejelasan struktur, fungsi dan peran/tanggung-jawab.</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Responsibilitas mekanisme pertanggungjawaban dan pelaporan.</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Independensi setiap fungsi di dalam struktur sesuai dengan kewenangannya.</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1800" b="0" i="0" u="none" strike="noStrike" kern="1200" cap="none" spc="0" normalizeH="0" baseline="0" dirty="0" smtClean="0">
                  <a:ln>
                    <a:noFill/>
                  </a:ln>
                  <a:solidFill>
                    <a:srgbClr val="4BACC6">
                      <a:lumMod val="50000"/>
                    </a:srgbClr>
                  </a:solidFill>
                  <a:effectLst/>
                  <a:uLnTx/>
                  <a:uFillTx/>
                  <a:latin typeface="Calibri"/>
                  <a:ea typeface="+mn-ea"/>
                  <a:cs typeface="+mn-cs"/>
                </a:rPr>
                <a:t>Perlakuan yang proporsional sesuai dengan kedudukan, fungsi, dan peran setiap elemen di dalam struktur organisasi.</a:t>
              </a:r>
              <a:endParaRPr kumimoji="0" lang="id-ID" sz="1800" b="0" i="0" u="none" strike="noStrike" kern="1200" cap="none" spc="0" normalizeH="0" baseline="0" dirty="0">
                <a:ln>
                  <a:noFill/>
                </a:ln>
                <a:solidFill>
                  <a:srgbClr val="4BACC6">
                    <a:lumMod val="50000"/>
                  </a:srgbClr>
                </a:solidFill>
                <a:effectLst/>
                <a:uLnTx/>
                <a:uFillTx/>
                <a:latin typeface="Calibri"/>
                <a:ea typeface="+mn-ea"/>
                <a:cs typeface="+mn-cs"/>
              </a:endParaRPr>
            </a:p>
          </p:txBody>
        </p:sp>
        <p:sp>
          <p:nvSpPr>
            <p:cNvPr id="34" name="Rectangle 33">
              <a:extLst>
                <a:ext uri="{FF2B5EF4-FFF2-40B4-BE49-F238E27FC236}">
                  <a16:creationId xmlns="" xmlns:a16="http://schemas.microsoft.com/office/drawing/2014/main" id="{DA28EB96-F609-4216-9305-1093A9D26905}"/>
                </a:ext>
              </a:extLst>
            </p:cNvPr>
            <p:cNvSpPr/>
            <p:nvPr/>
          </p:nvSpPr>
          <p:spPr>
            <a:xfrm>
              <a:off x="0" y="2132437"/>
              <a:ext cx="6689035" cy="46460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ID" sz="1900" b="0" i="0" u="none" strike="noStrike" kern="1200" cap="none" spc="0" normalizeH="0" baseline="0" noProof="0">
                <a:ln>
                  <a:noFill/>
                </a:ln>
                <a:solidFill>
                  <a:prstClr val="white"/>
                </a:solidFill>
                <a:effectLst/>
                <a:uLnTx/>
                <a:uFillTx/>
                <a:latin typeface="Calibri"/>
                <a:ea typeface="+mn-ea"/>
                <a:cs typeface="+mn-cs"/>
              </a:endParaRPr>
            </a:p>
          </p:txBody>
        </p:sp>
      </p:grpSp>
      <p:pic>
        <p:nvPicPr>
          <p:cNvPr id="35" name="Picture 34">
            <a:extLst>
              <a:ext uri="{FF2B5EF4-FFF2-40B4-BE49-F238E27FC236}">
                <a16:creationId xmlns="" xmlns:a16="http://schemas.microsoft.com/office/drawing/2014/main" id="{B807D2AA-3C59-4DA2-B334-8BBEE81A23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315" y="2157553"/>
            <a:ext cx="599070" cy="599070"/>
          </a:xfrm>
          <a:prstGeom prst="rect">
            <a:avLst/>
          </a:prstGeom>
        </p:spPr>
      </p:pic>
      <p:pic>
        <p:nvPicPr>
          <p:cNvPr id="36" name="Picture 35">
            <a:extLst>
              <a:ext uri="{FF2B5EF4-FFF2-40B4-BE49-F238E27FC236}">
                <a16:creationId xmlns="" xmlns:a16="http://schemas.microsoft.com/office/drawing/2014/main" id="{4D29EA77-E231-4923-A56F-DB9F84A9C3C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95933" y="2154772"/>
            <a:ext cx="569946" cy="569946"/>
          </a:xfrm>
          <a:prstGeom prst="rect">
            <a:avLst/>
          </a:prstGeom>
        </p:spPr>
      </p:pic>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839" y="293262"/>
            <a:ext cx="1016000" cy="762000"/>
          </a:xfrm>
          <a:prstGeom prst="rect">
            <a:avLst/>
          </a:prstGeom>
        </p:spPr>
      </p:pic>
      <p:sp>
        <p:nvSpPr>
          <p:cNvPr id="17" name="TextBox 16"/>
          <p:cNvSpPr txBox="1"/>
          <p:nvPr/>
        </p:nvSpPr>
        <p:spPr>
          <a:xfrm>
            <a:off x="999674" y="350579"/>
            <a:ext cx="5013693" cy="646331"/>
          </a:xfrm>
          <a:prstGeom prst="rect">
            <a:avLst/>
          </a:prstGeom>
          <a:solidFill>
            <a:srgbClr val="00B0F0"/>
          </a:solidFill>
        </p:spPr>
        <p:txBody>
          <a:bodyPr wrap="square" rtlCol="0">
            <a:spAutoFit/>
          </a:bodyPr>
          <a:lstStyle/>
          <a:p>
            <a:r>
              <a:rPr lang="en-US" b="1" dirty="0" smtClean="0">
                <a:solidFill>
                  <a:schemeClr val="bg1"/>
                </a:solidFill>
              </a:rPr>
              <a:t>BAGIAN ORGANISASI</a:t>
            </a:r>
          </a:p>
          <a:p>
            <a:r>
              <a:rPr lang="en-US" b="1" dirty="0" smtClean="0">
                <a:solidFill>
                  <a:schemeClr val="bg1"/>
                </a:solidFill>
              </a:rPr>
              <a:t>SEKRETARIAT DAERAH KABUPATEN MAGETAN</a:t>
            </a:r>
            <a:endParaRPr lang="en-US" b="1" dirty="0">
              <a:solidFill>
                <a:schemeClr val="bg1"/>
              </a:solidFill>
            </a:endParaRPr>
          </a:p>
        </p:txBody>
      </p:sp>
    </p:spTree>
    <p:extLst>
      <p:ext uri="{BB962C8B-B14F-4D97-AF65-F5344CB8AC3E}">
        <p14:creationId xmlns:p14="http://schemas.microsoft.com/office/powerpoint/2010/main" val="61503265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12192000" cy="6858000"/>
            <a:chOff x="0" y="0"/>
            <a:chExt cx="12192000" cy="685800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solidFill>
                <a:schemeClr val="accent5">
                  <a:lumMod val="60000"/>
                  <a:lumOff val="40000"/>
                </a:schemeClr>
              </a:solidFill>
            </a:ln>
          </p:spPr>
        </p:pic>
        <p:sp>
          <p:nvSpPr>
            <p:cNvPr id="5" name="Rectangle 4"/>
            <p:cNvSpPr/>
            <p:nvPr/>
          </p:nvSpPr>
          <p:spPr>
            <a:xfrm>
              <a:off x="0" y="1174044"/>
              <a:ext cx="12192000" cy="733778"/>
            </a:xfrm>
            <a:prstGeom prst="rect">
              <a:avLst/>
            </a:prstGeom>
            <a:solidFill>
              <a:schemeClr val="accent5">
                <a:lumMod val="60000"/>
                <a:lumOff val="40000"/>
                <a:alpha val="48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itle 1"/>
          <p:cNvSpPr>
            <a:spLocks noGrp="1"/>
          </p:cNvSpPr>
          <p:nvPr>
            <p:ph type="title"/>
          </p:nvPr>
        </p:nvSpPr>
        <p:spPr>
          <a:xfrm>
            <a:off x="0" y="1167160"/>
            <a:ext cx="12192000" cy="778098"/>
          </a:xfrm>
        </p:spPr>
        <p:txBody>
          <a:bodyPr/>
          <a:lstStyle/>
          <a:p>
            <a:r>
              <a:rPr lang="en-US" sz="3200" dirty="0"/>
              <a:t>INDIKATOR DIMENSI PROSES</a:t>
            </a:r>
          </a:p>
        </p:txBody>
      </p:sp>
      <p:grpSp>
        <p:nvGrpSpPr>
          <p:cNvPr id="16" name="Group 15">
            <a:extLst>
              <a:ext uri="{FF2B5EF4-FFF2-40B4-BE49-F238E27FC236}">
                <a16:creationId xmlns="" xmlns:a16="http://schemas.microsoft.com/office/drawing/2014/main" id="{8E286ACC-3153-44F0-98E3-BC44130C6A67}"/>
              </a:ext>
            </a:extLst>
          </p:cNvPr>
          <p:cNvGrpSpPr/>
          <p:nvPr/>
        </p:nvGrpSpPr>
        <p:grpSpPr>
          <a:xfrm>
            <a:off x="182126" y="2073169"/>
            <a:ext cx="6117074" cy="1919610"/>
            <a:chOff x="-13641" y="2255389"/>
            <a:chExt cx="6689035" cy="4646050"/>
          </a:xfrm>
        </p:grpSpPr>
        <p:sp>
          <p:nvSpPr>
            <p:cNvPr id="17" name="TextBox 16">
              <a:extLst>
                <a:ext uri="{FF2B5EF4-FFF2-40B4-BE49-F238E27FC236}">
                  <a16:creationId xmlns="" xmlns:a16="http://schemas.microsoft.com/office/drawing/2014/main" id="{A2144EFF-63CA-4F1F-856E-820B3B1B3113}"/>
                </a:ext>
              </a:extLst>
            </p:cNvPr>
            <p:cNvSpPr txBox="1"/>
            <p:nvPr/>
          </p:nvSpPr>
          <p:spPr>
            <a:xfrm>
              <a:off x="1447147" y="2630718"/>
              <a:ext cx="4887986" cy="449471"/>
            </a:xfrm>
            <a:prstGeom prst="rect">
              <a:avLst/>
            </a:prstGeom>
            <a:noFill/>
          </p:spPr>
          <p:txBody>
            <a:bodyPr wrap="none" lIns="79365" tIns="39682" rIns="79365" bIns="39682" rtlCol="0">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a:ea typeface="+mn-ea"/>
                  <a:cs typeface="+mn-cs"/>
                </a:rPr>
                <a:t>PERBAIKAN &amp; PENINGKATAN PROSES</a:t>
              </a:r>
            </a:p>
          </p:txBody>
        </p:sp>
        <p:sp>
          <p:nvSpPr>
            <p:cNvPr id="18" name="TextBox 17">
              <a:extLst>
                <a:ext uri="{FF2B5EF4-FFF2-40B4-BE49-F238E27FC236}">
                  <a16:creationId xmlns="" xmlns:a16="http://schemas.microsoft.com/office/drawing/2014/main" id="{C0B8E4E9-9B97-42FB-B33D-F6185CFACECD}"/>
                </a:ext>
              </a:extLst>
            </p:cNvPr>
            <p:cNvSpPr txBox="1"/>
            <p:nvPr/>
          </p:nvSpPr>
          <p:spPr>
            <a:xfrm>
              <a:off x="203518" y="4073046"/>
              <a:ext cx="6335971" cy="2279721"/>
            </a:xfrm>
            <a:prstGeom prst="rect">
              <a:avLst/>
            </a:prstGeom>
            <a:noFill/>
          </p:spPr>
          <p:txBody>
            <a:bodyPr wrap="square" lIns="79365" tIns="39682" rIns="79365" bIns="39682" rtlCol="0">
              <a:spAutoFit/>
            </a:bodyPr>
            <a:lstStyle/>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fi-FI" sz="2800" b="0" i="0" u="none" strike="noStrike" kern="1200" cap="none" spc="0" normalizeH="0" baseline="0" noProof="0" dirty="0">
                  <a:ln>
                    <a:noFill/>
                  </a:ln>
                  <a:solidFill>
                    <a:srgbClr val="4BACC6">
                      <a:lumMod val="50000"/>
                    </a:srgbClr>
                  </a:solidFill>
                  <a:effectLst/>
                  <a:uLnTx/>
                  <a:uFillTx/>
                  <a:latin typeface="Calibri"/>
                  <a:ea typeface="+mn-ea"/>
                  <a:cs typeface="+mn-cs"/>
                </a:rPr>
                <a:t>Evaluasi Metode Kerja.</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fi-FI" sz="2800" b="0" i="0" u="none" strike="noStrike" kern="1200" cap="none" spc="0" normalizeH="0" baseline="0" noProof="0" dirty="0">
                  <a:ln>
                    <a:noFill/>
                  </a:ln>
                  <a:solidFill>
                    <a:srgbClr val="4BACC6">
                      <a:lumMod val="50000"/>
                    </a:srgbClr>
                  </a:solidFill>
                  <a:effectLst/>
                  <a:uLnTx/>
                  <a:uFillTx/>
                  <a:latin typeface="Calibri"/>
                  <a:ea typeface="+mn-ea"/>
                  <a:cs typeface="+mn-cs"/>
                </a:rPr>
                <a:t>Pembaharuan Metode Kerja</a:t>
              </a:r>
              <a:endParaRPr kumimoji="0" lang="en-US" sz="2800" b="0" i="0" u="none" strike="noStrike" kern="1200" cap="none" spc="0" normalizeH="0" baseline="0" noProof="0" dirty="0">
                <a:ln>
                  <a:noFill/>
                </a:ln>
                <a:solidFill>
                  <a:srgbClr val="4BACC6">
                    <a:lumMod val="50000"/>
                  </a:srgbClr>
                </a:solidFill>
                <a:effectLst/>
                <a:uLnTx/>
                <a:uFillTx/>
                <a:latin typeface="Calibri"/>
                <a:ea typeface="+mn-ea"/>
                <a:cs typeface="+mn-cs"/>
              </a:endParaRPr>
            </a:p>
          </p:txBody>
        </p:sp>
        <p:sp>
          <p:nvSpPr>
            <p:cNvPr id="19" name="Rectangle 18">
              <a:extLst>
                <a:ext uri="{FF2B5EF4-FFF2-40B4-BE49-F238E27FC236}">
                  <a16:creationId xmlns="" xmlns:a16="http://schemas.microsoft.com/office/drawing/2014/main" id="{7475134D-5F0E-43F5-A161-6241EFBFDF41}"/>
                </a:ext>
              </a:extLst>
            </p:cNvPr>
            <p:cNvSpPr/>
            <p:nvPr/>
          </p:nvSpPr>
          <p:spPr>
            <a:xfrm>
              <a:off x="-13641" y="2255389"/>
              <a:ext cx="6689035" cy="46460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ID" sz="19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20" name="Group 19">
            <a:extLst>
              <a:ext uri="{FF2B5EF4-FFF2-40B4-BE49-F238E27FC236}">
                <a16:creationId xmlns="" xmlns:a16="http://schemas.microsoft.com/office/drawing/2014/main" id="{86B10C5E-B42B-42D2-967E-5E80E5D0FE23}"/>
              </a:ext>
            </a:extLst>
          </p:cNvPr>
          <p:cNvGrpSpPr/>
          <p:nvPr/>
        </p:nvGrpSpPr>
        <p:grpSpPr>
          <a:xfrm>
            <a:off x="192583" y="4275498"/>
            <a:ext cx="6129195" cy="2331986"/>
            <a:chOff x="0" y="2132437"/>
            <a:chExt cx="6701378" cy="4646050"/>
          </a:xfrm>
        </p:grpSpPr>
        <p:sp>
          <p:nvSpPr>
            <p:cNvPr id="21" name="TextBox 20">
              <a:extLst>
                <a:ext uri="{FF2B5EF4-FFF2-40B4-BE49-F238E27FC236}">
                  <a16:creationId xmlns="" xmlns:a16="http://schemas.microsoft.com/office/drawing/2014/main" id="{830C49AE-E238-414A-8E16-F8F2CF5396F3}"/>
                </a:ext>
              </a:extLst>
            </p:cNvPr>
            <p:cNvSpPr txBox="1"/>
            <p:nvPr/>
          </p:nvSpPr>
          <p:spPr>
            <a:xfrm>
              <a:off x="1293937" y="2657137"/>
              <a:ext cx="4128441" cy="511027"/>
            </a:xfrm>
            <a:prstGeom prst="rect">
              <a:avLst/>
            </a:prstGeom>
            <a:noFill/>
          </p:spPr>
          <p:txBody>
            <a:bodyPr wrap="none" lIns="79365" tIns="39682" rIns="79365" bIns="39682" rtlCol="0">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Calibri"/>
                  <a:ea typeface="+mn-ea"/>
                  <a:cs typeface="+mn-cs"/>
                </a:rPr>
                <a:t>MANAJEMEN RESIKO</a:t>
              </a:r>
            </a:p>
          </p:txBody>
        </p:sp>
        <p:sp>
          <p:nvSpPr>
            <p:cNvPr id="22" name="TextBox 21">
              <a:extLst>
                <a:ext uri="{FF2B5EF4-FFF2-40B4-BE49-F238E27FC236}">
                  <a16:creationId xmlns="" xmlns:a16="http://schemas.microsoft.com/office/drawing/2014/main" id="{A5D26639-EE7C-44A5-8122-200893C86067}"/>
                </a:ext>
              </a:extLst>
            </p:cNvPr>
            <p:cNvSpPr txBox="1"/>
            <p:nvPr/>
          </p:nvSpPr>
          <p:spPr>
            <a:xfrm>
              <a:off x="162891" y="3862858"/>
              <a:ext cx="6538487" cy="2735052"/>
            </a:xfrm>
            <a:prstGeom prst="rect">
              <a:avLst/>
            </a:prstGeom>
            <a:noFill/>
          </p:spPr>
          <p:txBody>
            <a:bodyPr wrap="square" lIns="79365" tIns="39682" rIns="79365" bIns="39682" rtlCol="0">
              <a:spAutoFit/>
            </a:bodyPr>
            <a:lstStyle/>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fi-FI" sz="2800" b="0" i="0" u="none" strike="noStrike" kern="1200" cap="none" spc="0" normalizeH="0" baseline="0" noProof="0" dirty="0">
                  <a:ln>
                    <a:noFill/>
                  </a:ln>
                  <a:solidFill>
                    <a:srgbClr val="4BACC6">
                      <a:lumMod val="50000"/>
                    </a:srgbClr>
                  </a:solidFill>
                  <a:effectLst/>
                  <a:uLnTx/>
                  <a:uFillTx/>
                  <a:latin typeface="Calibri"/>
                  <a:ea typeface="+mn-ea"/>
                  <a:cs typeface="+mn-cs"/>
                </a:rPr>
                <a:t>Budaya Risiko.</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fi-FI" sz="2800" b="0" i="0" u="none" strike="noStrike" kern="1200" cap="none" spc="0" normalizeH="0" baseline="0" noProof="0" dirty="0">
                  <a:ln>
                    <a:noFill/>
                  </a:ln>
                  <a:solidFill>
                    <a:srgbClr val="4BACC6">
                      <a:lumMod val="50000"/>
                    </a:srgbClr>
                  </a:solidFill>
                  <a:effectLst/>
                  <a:uLnTx/>
                  <a:uFillTx/>
                  <a:latin typeface="Calibri"/>
                  <a:ea typeface="+mn-ea"/>
                  <a:cs typeface="+mn-cs"/>
                </a:rPr>
                <a:t>Kematangan</a:t>
              </a:r>
              <a:r>
                <a:rPr kumimoji="0" lang="fi-FI" sz="2800" b="0" i="0" u="none" strike="noStrike" kern="1200" cap="none" spc="0" normalizeH="0" noProof="0" dirty="0">
                  <a:ln>
                    <a:noFill/>
                  </a:ln>
                  <a:solidFill>
                    <a:srgbClr val="4BACC6">
                      <a:lumMod val="50000"/>
                    </a:srgbClr>
                  </a:solidFill>
                  <a:effectLst/>
                  <a:uLnTx/>
                  <a:uFillTx/>
                  <a:latin typeface="Calibri"/>
                  <a:ea typeface="+mn-ea"/>
                  <a:cs typeface="+mn-cs"/>
                </a:rPr>
                <a:t> </a:t>
              </a:r>
              <a:r>
                <a:rPr kumimoji="0" lang="fi-FI" sz="2800" b="0" i="0" u="none" strike="noStrike" kern="1200" cap="none" spc="0" normalizeH="0" baseline="0" noProof="0" dirty="0">
                  <a:ln>
                    <a:noFill/>
                  </a:ln>
                  <a:solidFill>
                    <a:srgbClr val="4BACC6">
                      <a:lumMod val="50000"/>
                    </a:srgbClr>
                  </a:solidFill>
                  <a:effectLst/>
                  <a:uLnTx/>
                  <a:uFillTx/>
                  <a:latin typeface="Calibri"/>
                  <a:ea typeface="+mn-ea"/>
                  <a:cs typeface="+mn-cs"/>
                </a:rPr>
                <a:t>Penerapan Manajemen Risiko.</a:t>
              </a:r>
              <a:endParaRPr kumimoji="0" lang="en-US" sz="2800" b="0" i="0" u="none" strike="noStrike" kern="1200" cap="none" spc="0" normalizeH="0" baseline="0" noProof="0" dirty="0">
                <a:ln>
                  <a:noFill/>
                </a:ln>
                <a:solidFill>
                  <a:srgbClr val="4BACC6">
                    <a:lumMod val="50000"/>
                  </a:srgbClr>
                </a:solidFill>
                <a:effectLst/>
                <a:uLnTx/>
                <a:uFillTx/>
                <a:latin typeface="Calibri"/>
                <a:ea typeface="+mn-ea"/>
                <a:cs typeface="+mn-cs"/>
              </a:endParaRPr>
            </a:p>
          </p:txBody>
        </p:sp>
        <p:sp>
          <p:nvSpPr>
            <p:cNvPr id="23" name="Rectangle 22">
              <a:extLst>
                <a:ext uri="{FF2B5EF4-FFF2-40B4-BE49-F238E27FC236}">
                  <a16:creationId xmlns="" xmlns:a16="http://schemas.microsoft.com/office/drawing/2014/main" id="{DA28EB96-F609-4216-9305-1093A9D26905}"/>
                </a:ext>
              </a:extLst>
            </p:cNvPr>
            <p:cNvSpPr/>
            <p:nvPr/>
          </p:nvSpPr>
          <p:spPr>
            <a:xfrm>
              <a:off x="0" y="2132437"/>
              <a:ext cx="6689035" cy="46460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ID" sz="1900" b="0" i="0" u="none" strike="noStrike" kern="1200" cap="none" spc="0" normalizeH="0" baseline="0" noProof="0">
                <a:ln>
                  <a:noFill/>
                </a:ln>
                <a:solidFill>
                  <a:prstClr val="white"/>
                </a:solidFill>
                <a:effectLst/>
                <a:uLnTx/>
                <a:uFillTx/>
                <a:latin typeface="Calibri"/>
                <a:ea typeface="+mn-ea"/>
                <a:cs typeface="+mn-cs"/>
              </a:endParaRPr>
            </a:p>
          </p:txBody>
        </p:sp>
      </p:grpSp>
      <p:pic>
        <p:nvPicPr>
          <p:cNvPr id="24" name="Picture 23">
            <a:extLst>
              <a:ext uri="{FF2B5EF4-FFF2-40B4-BE49-F238E27FC236}">
                <a16:creationId xmlns="" xmlns:a16="http://schemas.microsoft.com/office/drawing/2014/main" id="{4D29EA77-E231-4923-A56F-DB9F84A9C3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3243" y="4488299"/>
            <a:ext cx="569946" cy="569946"/>
          </a:xfrm>
          <a:prstGeom prst="rect">
            <a:avLst/>
          </a:prstGeom>
        </p:spPr>
      </p:pic>
      <p:pic>
        <p:nvPicPr>
          <p:cNvPr id="25" name="Picture 24">
            <a:extLst>
              <a:ext uri="{FF2B5EF4-FFF2-40B4-BE49-F238E27FC236}">
                <a16:creationId xmlns="" xmlns:a16="http://schemas.microsoft.com/office/drawing/2014/main" id="{F355A86B-92EA-4E25-8A85-9F58326DF0F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4105" y="2192600"/>
            <a:ext cx="502962" cy="502962"/>
          </a:xfrm>
          <a:prstGeom prst="rect">
            <a:avLst/>
          </a:prstGeom>
        </p:spPr>
      </p:pic>
      <p:sp>
        <p:nvSpPr>
          <p:cNvPr id="26" name="Rectangle 25">
            <a:extLst>
              <a:ext uri="{FF2B5EF4-FFF2-40B4-BE49-F238E27FC236}">
                <a16:creationId xmlns="" xmlns:a16="http://schemas.microsoft.com/office/drawing/2014/main" id="{813C0B4E-2504-437C-8B42-E1690B7ECED0}"/>
              </a:ext>
            </a:extLst>
          </p:cNvPr>
          <p:cNvSpPr/>
          <p:nvPr/>
        </p:nvSpPr>
        <p:spPr>
          <a:xfrm>
            <a:off x="6510816" y="2065921"/>
            <a:ext cx="5550045" cy="247221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en-ID" sz="1900" b="0" i="0" u="none" strike="noStrike" kern="1200" cap="none" spc="0" normalizeH="0" baseline="0" noProof="0">
              <a:ln>
                <a:noFill/>
              </a:ln>
              <a:solidFill>
                <a:prstClr val="white"/>
              </a:solidFill>
              <a:effectLst/>
              <a:uLnTx/>
              <a:uFillTx/>
              <a:latin typeface="Calibri"/>
              <a:ea typeface="+mn-ea"/>
              <a:cs typeface="+mn-cs"/>
            </a:endParaRPr>
          </a:p>
        </p:txBody>
      </p:sp>
      <p:sp>
        <p:nvSpPr>
          <p:cNvPr id="37" name="TextBox 36">
            <a:extLst>
              <a:ext uri="{FF2B5EF4-FFF2-40B4-BE49-F238E27FC236}">
                <a16:creationId xmlns="" xmlns:a16="http://schemas.microsoft.com/office/drawing/2014/main" id="{DC371918-0183-4807-AC48-1FB4718E1640}"/>
              </a:ext>
            </a:extLst>
          </p:cNvPr>
          <p:cNvSpPr txBox="1"/>
          <p:nvPr/>
        </p:nvSpPr>
        <p:spPr>
          <a:xfrm>
            <a:off x="7717948" y="2149887"/>
            <a:ext cx="3207974" cy="449471"/>
          </a:xfrm>
          <a:prstGeom prst="rect">
            <a:avLst/>
          </a:prstGeom>
          <a:noFill/>
        </p:spPr>
        <p:txBody>
          <a:bodyPr wrap="none" lIns="79365" tIns="39682" rIns="79365" bIns="39682" rtlCol="0">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a:ea typeface="+mn-ea"/>
                <a:cs typeface="+mn-cs"/>
              </a:rPr>
              <a:t>TEKNOLOGI INFORMASI</a:t>
            </a:r>
          </a:p>
        </p:txBody>
      </p:sp>
      <p:sp>
        <p:nvSpPr>
          <p:cNvPr id="38" name="TextBox 37">
            <a:extLst>
              <a:ext uri="{FF2B5EF4-FFF2-40B4-BE49-F238E27FC236}">
                <a16:creationId xmlns="" xmlns:a16="http://schemas.microsoft.com/office/drawing/2014/main" id="{334055C6-E00B-4ED9-95C4-944A07E9C7B8}"/>
              </a:ext>
            </a:extLst>
          </p:cNvPr>
          <p:cNvSpPr txBox="1"/>
          <p:nvPr/>
        </p:nvSpPr>
        <p:spPr>
          <a:xfrm>
            <a:off x="6840546" y="2560459"/>
            <a:ext cx="5010795" cy="1926798"/>
          </a:xfrm>
          <a:prstGeom prst="rect">
            <a:avLst/>
          </a:prstGeom>
          <a:noFill/>
        </p:spPr>
        <p:txBody>
          <a:bodyPr wrap="square" lIns="79365" tIns="39682" rIns="79365" bIns="39682" rtlCol="0">
            <a:spAutoFit/>
          </a:bodyPr>
          <a:lstStyle/>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2400" b="0" i="0" u="none" strike="noStrike" kern="1200" cap="none" spc="0" normalizeH="0" baseline="0" noProof="0" dirty="0" smtClean="0">
                <a:ln>
                  <a:noFill/>
                </a:ln>
                <a:solidFill>
                  <a:srgbClr val="4BACC6">
                    <a:lumMod val="50000"/>
                  </a:srgbClr>
                </a:solidFill>
                <a:effectLst/>
                <a:uLnTx/>
                <a:uFillTx/>
                <a:latin typeface="Calibri"/>
              </a:rPr>
              <a:t>Kecukupan Kebijakan Teknologi Informasi.</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2400" b="0" i="0" u="none" strike="noStrike" kern="1200" cap="none" spc="0" normalizeH="0" baseline="0" noProof="0" dirty="0" smtClean="0">
                <a:ln>
                  <a:noFill/>
                </a:ln>
                <a:solidFill>
                  <a:srgbClr val="4BACC6">
                    <a:lumMod val="50000"/>
                  </a:srgbClr>
                </a:solidFill>
                <a:effectLst/>
                <a:uLnTx/>
                <a:uFillTx/>
                <a:latin typeface="Calibri"/>
              </a:rPr>
              <a:t>Rancangan Arsitektur Teknologi Informasi.</a:t>
            </a:r>
          </a:p>
          <a:p>
            <a:pPr marL="457200" marR="0" lvl="0" indent="-457200" algn="just" defTabSz="914283" rtl="0" eaLnBrk="1" fontAlgn="auto" latinLnBrk="0" hangingPunct="1">
              <a:lnSpc>
                <a:spcPct val="100000"/>
              </a:lnSpc>
              <a:spcBef>
                <a:spcPts val="0"/>
              </a:spcBef>
              <a:spcAft>
                <a:spcPts val="0"/>
              </a:spcAft>
              <a:buClrTx/>
              <a:buSzTx/>
              <a:buFontTx/>
              <a:buAutoNum type="arabicPeriod"/>
              <a:tabLst/>
              <a:defRPr/>
            </a:pPr>
            <a:r>
              <a:rPr kumimoji="0" lang="id-ID" sz="2400" b="0" i="0" u="none" strike="noStrike" kern="1200" cap="none" spc="0" normalizeH="0" baseline="0" noProof="0" dirty="0" smtClean="0">
                <a:ln>
                  <a:noFill/>
                </a:ln>
                <a:solidFill>
                  <a:srgbClr val="4BACC6">
                    <a:lumMod val="50000"/>
                  </a:srgbClr>
                </a:solidFill>
                <a:effectLst/>
                <a:uLnTx/>
                <a:uFillTx/>
                <a:latin typeface="Calibri"/>
              </a:rPr>
              <a:t>Pemanfaatan </a:t>
            </a:r>
            <a:r>
              <a:rPr lang="id-ID" sz="2400" dirty="0" smtClean="0">
                <a:solidFill>
                  <a:srgbClr val="4BACC6">
                    <a:lumMod val="50000"/>
                  </a:srgbClr>
                </a:solidFill>
                <a:latin typeface="Calibri"/>
              </a:rPr>
              <a:t>T</a:t>
            </a:r>
            <a:r>
              <a:rPr kumimoji="0" lang="id-ID" sz="2400" b="0" i="0" u="none" strike="noStrike" kern="1200" cap="none" spc="0" normalizeH="0" baseline="0" noProof="0" dirty="0" smtClean="0">
                <a:ln>
                  <a:noFill/>
                </a:ln>
                <a:solidFill>
                  <a:srgbClr val="4BACC6">
                    <a:lumMod val="50000"/>
                  </a:srgbClr>
                </a:solidFill>
                <a:effectLst/>
                <a:uLnTx/>
                <a:uFillTx/>
                <a:latin typeface="Calibri"/>
              </a:rPr>
              <a:t>eknologi Informasi.</a:t>
            </a:r>
            <a:endParaRPr kumimoji="0" lang="id-ID" sz="2400" b="0" i="0" u="none" strike="noStrike" kern="1200" cap="none" spc="0" normalizeH="0" baseline="0" noProof="0" dirty="0">
              <a:ln>
                <a:noFill/>
              </a:ln>
              <a:solidFill>
                <a:srgbClr val="4BACC6">
                  <a:lumMod val="50000"/>
                </a:srgbClr>
              </a:solidFill>
              <a:effectLst/>
              <a:uLnTx/>
              <a:uFillTx/>
              <a:latin typeface="Calibri"/>
            </a:endParaRPr>
          </a:p>
        </p:txBody>
      </p:sp>
      <p:pic>
        <p:nvPicPr>
          <p:cNvPr id="39" name="Picture 38">
            <a:extLst>
              <a:ext uri="{FF2B5EF4-FFF2-40B4-BE49-F238E27FC236}">
                <a16:creationId xmlns="" xmlns:a16="http://schemas.microsoft.com/office/drawing/2014/main" id="{A52605F2-1121-4F16-9246-F128DC90F7B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38182" y="2084739"/>
            <a:ext cx="579766" cy="579766"/>
          </a:xfrm>
          <a:prstGeom prst="rect">
            <a:avLst/>
          </a:prstGeom>
        </p:spPr>
      </p:pic>
      <p:grpSp>
        <p:nvGrpSpPr>
          <p:cNvPr id="40" name="그룹 9">
            <a:extLst>
              <a:ext uri="{FF2B5EF4-FFF2-40B4-BE49-F238E27FC236}">
                <a16:creationId xmlns="" xmlns:a16="http://schemas.microsoft.com/office/drawing/2014/main" id="{3AFCA6ED-B61F-4865-826A-F975E60D3172}"/>
              </a:ext>
            </a:extLst>
          </p:cNvPr>
          <p:cNvGrpSpPr/>
          <p:nvPr/>
        </p:nvGrpSpPr>
        <p:grpSpPr>
          <a:xfrm rot="16200000">
            <a:off x="8344540" y="3540442"/>
            <a:ext cx="1652593" cy="3907738"/>
            <a:chOff x="4124487" y="1717916"/>
            <a:chExt cx="895027" cy="2072585"/>
          </a:xfrm>
          <a:solidFill>
            <a:schemeClr val="accent5">
              <a:lumMod val="75000"/>
            </a:schemeClr>
          </a:solidFill>
        </p:grpSpPr>
        <p:sp>
          <p:nvSpPr>
            <p:cNvPr id="41" name="Oval 40">
              <a:extLst>
                <a:ext uri="{FF2B5EF4-FFF2-40B4-BE49-F238E27FC236}">
                  <a16:creationId xmlns="" xmlns:a16="http://schemas.microsoft.com/office/drawing/2014/main" id="{CD65A019-8320-485D-8991-78040EBF6303}"/>
                </a:ext>
              </a:extLst>
            </p:cNvPr>
            <p:cNvSpPr/>
            <p:nvPr/>
          </p:nvSpPr>
          <p:spPr>
            <a:xfrm>
              <a:off x="4211503" y="3642376"/>
              <a:ext cx="751895" cy="148125"/>
            </a:xfrm>
            <a:prstGeom prst="ellipse">
              <a:avLst/>
            </a:prstGeom>
            <a:grp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42" name="자유형: 도형 11">
              <a:extLst>
                <a:ext uri="{FF2B5EF4-FFF2-40B4-BE49-F238E27FC236}">
                  <a16:creationId xmlns="" xmlns:a16="http://schemas.microsoft.com/office/drawing/2014/main" id="{B66BCB4D-1D03-409C-9083-0768289BC2AF}"/>
                </a:ext>
              </a:extLst>
            </p:cNvPr>
            <p:cNvSpPr/>
            <p:nvPr/>
          </p:nvSpPr>
          <p:spPr>
            <a:xfrm rot="10800000">
              <a:off x="4124487" y="1717916"/>
              <a:ext cx="895027" cy="1852465"/>
            </a:xfrm>
            <a:custGeom>
              <a:avLst/>
              <a:gdLst>
                <a:gd name="connsiteX0" fmla="*/ 1102413 w 1725923"/>
                <a:gd name="connsiteY0" fmla="*/ 1964795 h 3572198"/>
                <a:gd name="connsiteX1" fmla="*/ 619087 w 1725923"/>
                <a:gd name="connsiteY1" fmla="*/ 1964795 h 3572198"/>
                <a:gd name="connsiteX2" fmla="*/ 619087 w 1725923"/>
                <a:gd name="connsiteY2" fmla="*/ 143855 h 3572198"/>
                <a:gd name="connsiteX3" fmla="*/ 619087 w 1725923"/>
                <a:gd name="connsiteY3" fmla="*/ 140749 h 3572198"/>
                <a:gd name="connsiteX4" fmla="*/ 622193 w 1725923"/>
                <a:gd name="connsiteY4" fmla="*/ 140749 h 3572198"/>
                <a:gd name="connsiteX5" fmla="*/ 762942 w 1725923"/>
                <a:gd name="connsiteY5" fmla="*/ 0 h 3572198"/>
                <a:gd name="connsiteX6" fmla="*/ 753417 w 1725923"/>
                <a:gd name="connsiteY6" fmla="*/ 1825378 h 3572198"/>
                <a:gd name="connsiteX7" fmla="*/ 784462 w 1725923"/>
                <a:gd name="connsiteY7" fmla="*/ 1856423 h 3572198"/>
                <a:gd name="connsiteX8" fmla="*/ 815507 w 1725923"/>
                <a:gd name="connsiteY8" fmla="*/ 1825378 h 3572198"/>
                <a:gd name="connsiteX9" fmla="*/ 826256 w 1725923"/>
                <a:gd name="connsiteY9" fmla="*/ 0 h 3572198"/>
                <a:gd name="connsiteX10" fmla="*/ 898897 w 1725923"/>
                <a:gd name="connsiteY10" fmla="*/ 0 h 3572198"/>
                <a:gd name="connsiteX11" fmla="*/ 1102413 w 1725923"/>
                <a:gd name="connsiteY11" fmla="*/ 257962 h 3572198"/>
                <a:gd name="connsiteX12" fmla="*/ 1102413 w 1725923"/>
                <a:gd name="connsiteY12" fmla="*/ 435134 h 3572198"/>
                <a:gd name="connsiteX13" fmla="*/ 974435 w 1725923"/>
                <a:gd name="connsiteY13" fmla="*/ 554280 h 3572198"/>
                <a:gd name="connsiteX14" fmla="*/ 1102413 w 1725923"/>
                <a:gd name="connsiteY14" fmla="*/ 673428 h 3572198"/>
                <a:gd name="connsiteX15" fmla="*/ 1102413 w 1725923"/>
                <a:gd name="connsiteY15" fmla="*/ 802506 h 3572198"/>
                <a:gd name="connsiteX16" fmla="*/ 982216 w 1725923"/>
                <a:gd name="connsiteY16" fmla="*/ 921506 h 3572198"/>
                <a:gd name="connsiteX17" fmla="*/ 1102413 w 1725923"/>
                <a:gd name="connsiteY17" fmla="*/ 1040506 h 3572198"/>
                <a:gd name="connsiteX18" fmla="*/ 1102413 w 1725923"/>
                <a:gd name="connsiteY18" fmla="*/ 1148198 h 3572198"/>
                <a:gd name="connsiteX19" fmla="*/ 1016431 w 1725923"/>
                <a:gd name="connsiteY19" fmla="*/ 1262985 h 3572198"/>
                <a:gd name="connsiteX20" fmla="*/ 1102413 w 1725923"/>
                <a:gd name="connsiteY20" fmla="*/ 1377772 h 3572198"/>
                <a:gd name="connsiteX21" fmla="*/ 1102413 w 1725923"/>
                <a:gd name="connsiteY21" fmla="*/ 1511810 h 3572198"/>
                <a:gd name="connsiteX22" fmla="*/ 926889 w 1725923"/>
                <a:gd name="connsiteY22" fmla="*/ 1668154 h 3572198"/>
                <a:gd name="connsiteX23" fmla="*/ 1102413 w 1725923"/>
                <a:gd name="connsiteY23" fmla="*/ 1824498 h 3572198"/>
                <a:gd name="connsiteX24" fmla="*/ 831837 w 1725923"/>
                <a:gd name="connsiteY24" fmla="*/ 2445070 h 3572198"/>
                <a:gd name="connsiteX25" fmla="*/ 831837 w 1725923"/>
                <a:gd name="connsiteY25" fmla="*/ 2193610 h 3572198"/>
                <a:gd name="connsiteX26" fmla="*/ 579837 w 1725923"/>
                <a:gd name="connsiteY26" fmla="*/ 2193610 h 3572198"/>
                <a:gd name="connsiteX27" fmla="*/ 579837 w 1725923"/>
                <a:gd name="connsiteY27" fmla="*/ 2445070 h 3572198"/>
                <a:gd name="connsiteX28" fmla="*/ 1135469 w 1725923"/>
                <a:gd name="connsiteY28" fmla="*/ 2445070 h 3572198"/>
                <a:gd name="connsiteX29" fmla="*/ 1135469 w 1725923"/>
                <a:gd name="connsiteY29" fmla="*/ 2193610 h 3572198"/>
                <a:gd name="connsiteX30" fmla="*/ 883469 w 1725923"/>
                <a:gd name="connsiteY30" fmla="*/ 2193610 h 3572198"/>
                <a:gd name="connsiteX31" fmla="*/ 883469 w 1725923"/>
                <a:gd name="connsiteY31" fmla="*/ 2445070 h 3572198"/>
                <a:gd name="connsiteX32" fmla="*/ 831837 w 1725923"/>
                <a:gd name="connsiteY32" fmla="*/ 2738767 h 3572198"/>
                <a:gd name="connsiteX33" fmla="*/ 831837 w 1725923"/>
                <a:gd name="connsiteY33" fmla="*/ 2487307 h 3572198"/>
                <a:gd name="connsiteX34" fmla="*/ 579837 w 1725923"/>
                <a:gd name="connsiteY34" fmla="*/ 2487307 h 3572198"/>
                <a:gd name="connsiteX35" fmla="*/ 579837 w 1725923"/>
                <a:gd name="connsiteY35" fmla="*/ 2738767 h 3572198"/>
                <a:gd name="connsiteX36" fmla="*/ 1135469 w 1725923"/>
                <a:gd name="connsiteY36" fmla="*/ 2738767 h 3572198"/>
                <a:gd name="connsiteX37" fmla="*/ 1135469 w 1725923"/>
                <a:gd name="connsiteY37" fmla="*/ 2487307 h 3572198"/>
                <a:gd name="connsiteX38" fmla="*/ 883469 w 1725923"/>
                <a:gd name="connsiteY38" fmla="*/ 2487307 h 3572198"/>
                <a:gd name="connsiteX39" fmla="*/ 883469 w 1725923"/>
                <a:gd name="connsiteY39" fmla="*/ 2738767 h 3572198"/>
                <a:gd name="connsiteX40" fmla="*/ 858795 w 1725923"/>
                <a:gd name="connsiteY40" fmla="*/ 3306895 h 3572198"/>
                <a:gd name="connsiteX41" fmla="*/ 300360 w 1725923"/>
                <a:gd name="connsiteY41" fmla="*/ 2750307 h 3572198"/>
                <a:gd name="connsiteX42" fmla="*/ 302749 w 1725923"/>
                <a:gd name="connsiteY42" fmla="*/ 2750307 h 3572198"/>
                <a:gd name="connsiteX43" fmla="*/ 302749 w 1725923"/>
                <a:gd name="connsiteY43" fmla="*/ 2131254 h 3572198"/>
                <a:gd name="connsiteX44" fmla="*/ 387566 w 1725923"/>
                <a:gd name="connsiteY44" fmla="*/ 2046437 h 3572198"/>
                <a:gd name="connsiteX45" fmla="*/ 547717 w 1725923"/>
                <a:gd name="connsiteY45" fmla="*/ 2046437 h 3572198"/>
                <a:gd name="connsiteX46" fmla="*/ 568126 w 1725923"/>
                <a:gd name="connsiteY46" fmla="*/ 1964796 h 3572198"/>
                <a:gd name="connsiteX47" fmla="*/ 1153373 w 1725923"/>
                <a:gd name="connsiteY47" fmla="*/ 1964796 h 3572198"/>
                <a:gd name="connsiteX48" fmla="*/ 1173782 w 1725923"/>
                <a:gd name="connsiteY48" fmla="*/ 2046437 h 3572198"/>
                <a:gd name="connsiteX49" fmla="*/ 1333932 w 1725923"/>
                <a:gd name="connsiteY49" fmla="*/ 2046437 h 3572198"/>
                <a:gd name="connsiteX50" fmla="*/ 1418749 w 1725923"/>
                <a:gd name="connsiteY50" fmla="*/ 2131254 h 3572198"/>
                <a:gd name="connsiteX51" fmla="*/ 1418749 w 1725923"/>
                <a:gd name="connsiteY51" fmla="*/ 2751832 h 3572198"/>
                <a:gd name="connsiteX52" fmla="*/ 1414832 w 1725923"/>
                <a:gd name="connsiteY52" fmla="*/ 2751832 h 3572198"/>
                <a:gd name="connsiteX53" fmla="*/ 863754 w 1725923"/>
                <a:gd name="connsiteY53" fmla="*/ 3572198 h 3572198"/>
                <a:gd name="connsiteX54" fmla="*/ 862962 w 1725923"/>
                <a:gd name="connsiteY54" fmla="*/ 3572044 h 3572198"/>
                <a:gd name="connsiteX55" fmla="*/ 862170 w 1725923"/>
                <a:gd name="connsiteY55" fmla="*/ 3572198 h 3572198"/>
                <a:gd name="connsiteX56" fmla="*/ 800003 w 1725923"/>
                <a:gd name="connsiteY56" fmla="*/ 3546448 h 3572198"/>
                <a:gd name="connsiteX57" fmla="*/ 796872 w 1725923"/>
                <a:gd name="connsiteY57" fmla="*/ 3541733 h 3572198"/>
                <a:gd name="connsiteX58" fmla="*/ 25750 w 1725923"/>
                <a:gd name="connsiteY58" fmla="*/ 2770611 h 3572198"/>
                <a:gd name="connsiteX59" fmla="*/ 25750 w 1725923"/>
                <a:gd name="connsiteY59" fmla="*/ 2646277 h 3572198"/>
                <a:gd name="connsiteX60" fmla="*/ 150083 w 1725923"/>
                <a:gd name="connsiteY60" fmla="*/ 2646277 h 3572198"/>
                <a:gd name="connsiteX61" fmla="*/ 862962 w 1725923"/>
                <a:gd name="connsiteY61" fmla="*/ 3359155 h 3572198"/>
                <a:gd name="connsiteX62" fmla="*/ 1575840 w 1725923"/>
                <a:gd name="connsiteY62" fmla="*/ 2646277 h 3572198"/>
                <a:gd name="connsiteX63" fmla="*/ 1700173 w 1725923"/>
                <a:gd name="connsiteY63" fmla="*/ 2646277 h 3572198"/>
                <a:gd name="connsiteX64" fmla="*/ 1700173 w 1725923"/>
                <a:gd name="connsiteY64" fmla="*/ 2770611 h 3572198"/>
                <a:gd name="connsiteX65" fmla="*/ 929051 w 1725923"/>
                <a:gd name="connsiteY65" fmla="*/ 3541733 h 3572198"/>
                <a:gd name="connsiteX66" fmla="*/ 925920 w 1725923"/>
                <a:gd name="connsiteY66" fmla="*/ 3546448 h 3572198"/>
                <a:gd name="connsiteX67" fmla="*/ 863754 w 1725923"/>
                <a:gd name="connsiteY67" fmla="*/ 3572198 h 3572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725923" h="3572198">
                  <a:moveTo>
                    <a:pt x="1102413" y="1964795"/>
                  </a:moveTo>
                  <a:lnTo>
                    <a:pt x="619087" y="1964795"/>
                  </a:lnTo>
                  <a:lnTo>
                    <a:pt x="619087" y="143855"/>
                  </a:lnTo>
                  <a:lnTo>
                    <a:pt x="619087" y="140749"/>
                  </a:lnTo>
                  <a:lnTo>
                    <a:pt x="622193" y="140749"/>
                  </a:lnTo>
                  <a:lnTo>
                    <a:pt x="762942" y="0"/>
                  </a:lnTo>
                  <a:lnTo>
                    <a:pt x="753417" y="1825378"/>
                  </a:lnTo>
                  <a:cubicBezTo>
                    <a:pt x="753417" y="1842524"/>
                    <a:pt x="767316" y="1856423"/>
                    <a:pt x="784462" y="1856423"/>
                  </a:cubicBezTo>
                  <a:cubicBezTo>
                    <a:pt x="801608" y="1856423"/>
                    <a:pt x="815507" y="1842524"/>
                    <a:pt x="815507" y="1825378"/>
                  </a:cubicBezTo>
                  <a:cubicBezTo>
                    <a:pt x="816913" y="1216919"/>
                    <a:pt x="824850" y="608459"/>
                    <a:pt x="826256" y="0"/>
                  </a:cubicBezTo>
                  <a:lnTo>
                    <a:pt x="898897" y="0"/>
                  </a:lnTo>
                  <a:lnTo>
                    <a:pt x="1102413" y="257962"/>
                  </a:lnTo>
                  <a:lnTo>
                    <a:pt x="1102413" y="435134"/>
                  </a:lnTo>
                  <a:lnTo>
                    <a:pt x="974435" y="554280"/>
                  </a:lnTo>
                  <a:lnTo>
                    <a:pt x="1102413" y="673428"/>
                  </a:lnTo>
                  <a:lnTo>
                    <a:pt x="1102413" y="802506"/>
                  </a:lnTo>
                  <a:lnTo>
                    <a:pt x="982216" y="921506"/>
                  </a:lnTo>
                  <a:lnTo>
                    <a:pt x="1102413" y="1040506"/>
                  </a:lnTo>
                  <a:lnTo>
                    <a:pt x="1102413" y="1148198"/>
                  </a:lnTo>
                  <a:lnTo>
                    <a:pt x="1016431" y="1262985"/>
                  </a:lnTo>
                  <a:lnTo>
                    <a:pt x="1102413" y="1377772"/>
                  </a:lnTo>
                  <a:lnTo>
                    <a:pt x="1102413" y="1511810"/>
                  </a:lnTo>
                  <a:lnTo>
                    <a:pt x="926889" y="1668154"/>
                  </a:lnTo>
                  <a:lnTo>
                    <a:pt x="1102413" y="1824498"/>
                  </a:lnTo>
                  <a:close/>
                  <a:moveTo>
                    <a:pt x="831837" y="2445070"/>
                  </a:moveTo>
                  <a:lnTo>
                    <a:pt x="831837" y="2193610"/>
                  </a:lnTo>
                  <a:lnTo>
                    <a:pt x="579837" y="2193610"/>
                  </a:lnTo>
                  <a:lnTo>
                    <a:pt x="579837" y="2445070"/>
                  </a:lnTo>
                  <a:close/>
                  <a:moveTo>
                    <a:pt x="1135469" y="2445070"/>
                  </a:moveTo>
                  <a:lnTo>
                    <a:pt x="1135469" y="2193610"/>
                  </a:lnTo>
                  <a:lnTo>
                    <a:pt x="883469" y="2193610"/>
                  </a:lnTo>
                  <a:lnTo>
                    <a:pt x="883469" y="2445070"/>
                  </a:lnTo>
                  <a:close/>
                  <a:moveTo>
                    <a:pt x="831837" y="2738767"/>
                  </a:moveTo>
                  <a:lnTo>
                    <a:pt x="831837" y="2487307"/>
                  </a:lnTo>
                  <a:lnTo>
                    <a:pt x="579837" y="2487307"/>
                  </a:lnTo>
                  <a:lnTo>
                    <a:pt x="579837" y="2738767"/>
                  </a:lnTo>
                  <a:close/>
                  <a:moveTo>
                    <a:pt x="1135469" y="2738767"/>
                  </a:moveTo>
                  <a:lnTo>
                    <a:pt x="1135469" y="2487307"/>
                  </a:lnTo>
                  <a:lnTo>
                    <a:pt x="883469" y="2487307"/>
                  </a:lnTo>
                  <a:lnTo>
                    <a:pt x="883469" y="2738767"/>
                  </a:lnTo>
                  <a:close/>
                  <a:moveTo>
                    <a:pt x="858795" y="3306895"/>
                  </a:moveTo>
                  <a:lnTo>
                    <a:pt x="300360" y="2750307"/>
                  </a:lnTo>
                  <a:lnTo>
                    <a:pt x="302749" y="2750307"/>
                  </a:lnTo>
                  <a:lnTo>
                    <a:pt x="302749" y="2131254"/>
                  </a:lnTo>
                  <a:cubicBezTo>
                    <a:pt x="302749" y="2084411"/>
                    <a:pt x="340723" y="2046437"/>
                    <a:pt x="387566" y="2046437"/>
                  </a:cubicBezTo>
                  <a:lnTo>
                    <a:pt x="547717" y="2046437"/>
                  </a:lnTo>
                  <a:lnTo>
                    <a:pt x="568126" y="1964796"/>
                  </a:lnTo>
                  <a:lnTo>
                    <a:pt x="1153373" y="1964796"/>
                  </a:lnTo>
                  <a:lnTo>
                    <a:pt x="1173782" y="2046437"/>
                  </a:lnTo>
                  <a:lnTo>
                    <a:pt x="1333932" y="2046437"/>
                  </a:lnTo>
                  <a:cubicBezTo>
                    <a:pt x="1380775" y="2046437"/>
                    <a:pt x="1418749" y="2084411"/>
                    <a:pt x="1418749" y="2131254"/>
                  </a:cubicBezTo>
                  <a:lnTo>
                    <a:pt x="1418749" y="2751832"/>
                  </a:lnTo>
                  <a:lnTo>
                    <a:pt x="1414832" y="2751832"/>
                  </a:lnTo>
                  <a:close/>
                  <a:moveTo>
                    <a:pt x="863754" y="3572198"/>
                  </a:moveTo>
                  <a:lnTo>
                    <a:pt x="862962" y="3572044"/>
                  </a:lnTo>
                  <a:lnTo>
                    <a:pt x="862170" y="3572198"/>
                  </a:lnTo>
                  <a:cubicBezTo>
                    <a:pt x="839670" y="3572198"/>
                    <a:pt x="817170" y="3563614"/>
                    <a:pt x="800003" y="3546448"/>
                  </a:cubicBezTo>
                  <a:lnTo>
                    <a:pt x="796872" y="3541733"/>
                  </a:lnTo>
                  <a:lnTo>
                    <a:pt x="25750" y="2770611"/>
                  </a:lnTo>
                  <a:cubicBezTo>
                    <a:pt x="-8584" y="2736277"/>
                    <a:pt x="-8584" y="2680611"/>
                    <a:pt x="25750" y="2646277"/>
                  </a:cubicBezTo>
                  <a:cubicBezTo>
                    <a:pt x="60083" y="2611944"/>
                    <a:pt x="115750" y="2611944"/>
                    <a:pt x="150083" y="2646277"/>
                  </a:cubicBezTo>
                  <a:lnTo>
                    <a:pt x="862962" y="3359155"/>
                  </a:lnTo>
                  <a:lnTo>
                    <a:pt x="1575840" y="2646277"/>
                  </a:lnTo>
                  <a:cubicBezTo>
                    <a:pt x="1610173" y="2611944"/>
                    <a:pt x="1665840" y="2611944"/>
                    <a:pt x="1700173" y="2646277"/>
                  </a:cubicBezTo>
                  <a:cubicBezTo>
                    <a:pt x="1734507" y="2680611"/>
                    <a:pt x="1734507" y="2736277"/>
                    <a:pt x="1700173" y="2770611"/>
                  </a:cubicBezTo>
                  <a:lnTo>
                    <a:pt x="929051" y="3541733"/>
                  </a:lnTo>
                  <a:lnTo>
                    <a:pt x="925920" y="3546448"/>
                  </a:lnTo>
                  <a:cubicBezTo>
                    <a:pt x="908753" y="3563614"/>
                    <a:pt x="886253" y="3572198"/>
                    <a:pt x="863754" y="357219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white"/>
                </a:solidFill>
                <a:effectLst/>
                <a:uLnTx/>
                <a:uFillTx/>
                <a:latin typeface="Calibri"/>
                <a:ea typeface="맑은 고딕" panose="020B0503020000020004" pitchFamily="34" charset="-127"/>
                <a:cs typeface="+mn-cs"/>
              </a:endParaRPr>
            </a:p>
          </p:txBody>
        </p:sp>
      </p:grpSp>
      <p:pic>
        <p:nvPicPr>
          <p:cNvPr id="27" name="Picture 26">
            <a:extLst>
              <a:ext uri="{FF2B5EF4-FFF2-40B4-BE49-F238E27FC236}">
                <a16:creationId xmlns:a16="http://schemas.microsoft.com/office/drawing/2014/main" xmlns="" id="{5E9D2AC7-90FA-4A35-B3D1-F67A441AD01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839" y="293262"/>
            <a:ext cx="1016000" cy="762000"/>
          </a:xfrm>
          <a:prstGeom prst="rect">
            <a:avLst/>
          </a:prstGeom>
        </p:spPr>
      </p:pic>
      <p:sp>
        <p:nvSpPr>
          <p:cNvPr id="28" name="TextBox 27"/>
          <p:cNvSpPr txBox="1"/>
          <p:nvPr/>
        </p:nvSpPr>
        <p:spPr>
          <a:xfrm>
            <a:off x="999674" y="350579"/>
            <a:ext cx="5013693" cy="646331"/>
          </a:xfrm>
          <a:prstGeom prst="rect">
            <a:avLst/>
          </a:prstGeom>
          <a:solidFill>
            <a:srgbClr val="00B0F0"/>
          </a:solidFill>
        </p:spPr>
        <p:txBody>
          <a:bodyPr wrap="square" rtlCol="0">
            <a:spAutoFit/>
          </a:bodyPr>
          <a:lstStyle/>
          <a:p>
            <a:r>
              <a:rPr lang="en-US" b="1" dirty="0" smtClean="0">
                <a:solidFill>
                  <a:schemeClr val="bg1"/>
                </a:solidFill>
              </a:rPr>
              <a:t>BAGIAN ORGANISASI</a:t>
            </a:r>
          </a:p>
          <a:p>
            <a:r>
              <a:rPr lang="en-US" b="1" dirty="0" smtClean="0">
                <a:solidFill>
                  <a:schemeClr val="bg1"/>
                </a:solidFill>
              </a:rPr>
              <a:t>SEKRETARIAT DAERAH KABUPATEN MAGETAN</a:t>
            </a:r>
            <a:endParaRPr lang="en-US" b="1" dirty="0">
              <a:solidFill>
                <a:schemeClr val="bg1"/>
              </a:solidFill>
            </a:endParaRPr>
          </a:p>
        </p:txBody>
      </p:sp>
    </p:spTree>
    <p:extLst>
      <p:ext uri="{BB962C8B-B14F-4D97-AF65-F5344CB8AC3E}">
        <p14:creationId xmlns:p14="http://schemas.microsoft.com/office/powerpoint/2010/main" val="416832821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38788" y="2718153"/>
            <a:ext cx="7114513" cy="939451"/>
          </a:xfrm>
          <a:prstGeom prst="rect">
            <a:avLst/>
          </a:prstGeom>
          <a:noFill/>
        </p:spPr>
        <p:txBody>
          <a:bodyPr lIns="76885" tIns="38452" rIns="76885" bIns="38452">
            <a:spAutoFit/>
          </a:bodyPr>
          <a:lstStyle/>
          <a:p>
            <a:pPr marL="0" marR="0" lvl="0" indent="0" algn="ctr" defTabSz="913429" rtl="0" eaLnBrk="1" fontAlgn="auto" latinLnBrk="0" hangingPunct="1">
              <a:lnSpc>
                <a:spcPct val="100000"/>
              </a:lnSpc>
              <a:spcBef>
                <a:spcPts val="0"/>
              </a:spcBef>
              <a:spcAft>
                <a:spcPts val="0"/>
              </a:spcAft>
              <a:buClrTx/>
              <a:buSzTx/>
              <a:buFontTx/>
              <a:buNone/>
              <a:tabLst/>
              <a:defRPr/>
            </a:pPr>
            <a:r>
              <a:rPr kumimoji="0" lang="en-US" sz="5600" b="0" i="0" u="none" strike="noStrike" kern="1200" cap="none" spc="0" normalizeH="0" baseline="0" noProof="0" dirty="0">
                <a:ln w="17780" cmpd="sng">
                  <a:solidFill>
                    <a:srgbClr val="FFFFFF"/>
                  </a:solidFill>
                  <a:prstDash val="solid"/>
                  <a:miter lim="800000"/>
                </a:ln>
                <a:solidFill>
                  <a:srgbClr val="0070C0"/>
                </a:solidFill>
                <a:effectLst>
                  <a:outerShdw blurRad="38100" dist="38100" dir="2700000" algn="tl">
                    <a:srgbClr val="000000">
                      <a:alpha val="43137"/>
                    </a:srgbClr>
                  </a:outerShdw>
                </a:effectLst>
                <a:uLnTx/>
                <a:uFillTx/>
                <a:latin typeface="Berlin Sans FB Demi" pitchFamily="34" charset="0"/>
                <a:ea typeface="+mn-ea"/>
                <a:cs typeface="Arial" charset="0"/>
              </a:rPr>
              <a:t>TERIMA KASIH</a:t>
            </a:r>
          </a:p>
        </p:txBody>
      </p:sp>
      <p:sp>
        <p:nvSpPr>
          <p:cNvPr id="44036" name="Slide Number Placeholder 1"/>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382" indent="-285527">
              <a:defRPr>
                <a:solidFill>
                  <a:schemeClr val="tx1"/>
                </a:solidFill>
                <a:latin typeface="Calibri" pitchFamily="34" charset="0"/>
              </a:defRPr>
            </a:lvl2pPr>
            <a:lvl3pPr marL="1142111" indent="-228427">
              <a:defRPr>
                <a:solidFill>
                  <a:schemeClr val="tx1"/>
                </a:solidFill>
                <a:latin typeface="Calibri" pitchFamily="34" charset="0"/>
              </a:defRPr>
            </a:lvl3pPr>
            <a:lvl4pPr marL="1598964" indent="-228427">
              <a:defRPr>
                <a:solidFill>
                  <a:schemeClr val="tx1"/>
                </a:solidFill>
                <a:latin typeface="Calibri" pitchFamily="34" charset="0"/>
              </a:defRPr>
            </a:lvl4pPr>
            <a:lvl5pPr marL="2055809" indent="-228427">
              <a:defRPr>
                <a:solidFill>
                  <a:schemeClr val="tx1"/>
                </a:solidFill>
                <a:latin typeface="Calibri" pitchFamily="34" charset="0"/>
              </a:defRPr>
            </a:lvl5pPr>
            <a:lvl6pPr marL="2512668" indent="-228427" fontAlgn="base">
              <a:spcBef>
                <a:spcPct val="0"/>
              </a:spcBef>
              <a:spcAft>
                <a:spcPct val="0"/>
              </a:spcAft>
              <a:defRPr>
                <a:solidFill>
                  <a:schemeClr val="tx1"/>
                </a:solidFill>
                <a:latin typeface="Calibri" pitchFamily="34" charset="0"/>
              </a:defRPr>
            </a:lvl6pPr>
            <a:lvl7pPr marL="2969502" indent="-228427" fontAlgn="base">
              <a:spcBef>
                <a:spcPct val="0"/>
              </a:spcBef>
              <a:spcAft>
                <a:spcPct val="0"/>
              </a:spcAft>
              <a:defRPr>
                <a:solidFill>
                  <a:schemeClr val="tx1"/>
                </a:solidFill>
                <a:latin typeface="Calibri" pitchFamily="34" charset="0"/>
              </a:defRPr>
            </a:lvl7pPr>
            <a:lvl8pPr marL="3426353" indent="-228427" fontAlgn="base">
              <a:spcBef>
                <a:spcPct val="0"/>
              </a:spcBef>
              <a:spcAft>
                <a:spcPct val="0"/>
              </a:spcAft>
              <a:defRPr>
                <a:solidFill>
                  <a:schemeClr val="tx1"/>
                </a:solidFill>
                <a:latin typeface="Calibri" pitchFamily="34" charset="0"/>
              </a:defRPr>
            </a:lvl8pPr>
            <a:lvl9pPr marL="3883197" indent="-228427" fontAlgn="base">
              <a:spcBef>
                <a:spcPct val="0"/>
              </a:spcBef>
              <a:spcAft>
                <a:spcPct val="0"/>
              </a:spcAft>
              <a:defRPr>
                <a:solidFill>
                  <a:schemeClr val="tx1"/>
                </a:solidFill>
                <a:latin typeface="Calibri" pitchFamily="34" charset="0"/>
              </a:defRPr>
            </a:lvl9pPr>
          </a:lstStyle>
          <a:p>
            <a:pPr marL="0" marR="0" lvl="0" indent="0" algn="r" defTabSz="913982" rtl="0" eaLnBrk="1" fontAlgn="base" latinLnBrk="0" hangingPunct="1">
              <a:lnSpc>
                <a:spcPct val="100000"/>
              </a:lnSpc>
              <a:spcBef>
                <a:spcPct val="0"/>
              </a:spcBef>
              <a:spcAft>
                <a:spcPct val="0"/>
              </a:spcAft>
              <a:buClrTx/>
              <a:buSzTx/>
              <a:buFontTx/>
              <a:buNone/>
              <a:tabLst/>
              <a:defRPr/>
            </a:pPr>
            <a:fld id="{B88330DF-CC7E-4417-8573-0443CA45F723}" type="slidenum">
              <a:rPr kumimoji="0" lang="en-US" sz="1200" b="0" i="0" u="none" strike="noStrike" kern="1200" cap="none" spc="0" normalizeH="0" baseline="0" noProof="0" smtClean="0">
                <a:ln>
                  <a:noFill/>
                </a:ln>
                <a:solidFill>
                  <a:srgbClr val="898989"/>
                </a:solidFill>
                <a:effectLst/>
                <a:uLnTx/>
                <a:uFillTx/>
                <a:latin typeface="Franklin Gothic Book" pitchFamily="34" charset="0"/>
                <a:ea typeface="+mn-ea"/>
                <a:cs typeface="+mn-cs"/>
              </a:rPr>
              <a:pPr marL="0" marR="0" lvl="0" indent="0" algn="r" defTabSz="913982" rtl="0" eaLnBrk="1" fontAlgn="base" latinLnBrk="0" hangingPunct="1">
                <a:lnSpc>
                  <a:spcPct val="100000"/>
                </a:lnSpc>
                <a:spcBef>
                  <a:spcPct val="0"/>
                </a:spcBef>
                <a:spcAft>
                  <a:spcPct val="0"/>
                </a:spcAft>
                <a:buClrTx/>
                <a:buSzTx/>
                <a:buFontTx/>
                <a:buNone/>
                <a:tabLst/>
                <a:defRPr/>
              </a:pPr>
              <a:t>18</a:t>
            </a:fld>
            <a:endParaRPr kumimoji="0" lang="en-US" sz="1200" b="0" i="0" u="none" strike="noStrike" kern="1200" cap="none" spc="0" normalizeH="0" baseline="0" noProof="0">
              <a:ln>
                <a:noFill/>
              </a:ln>
              <a:solidFill>
                <a:srgbClr val="898989"/>
              </a:solidFill>
              <a:effectLst/>
              <a:uLnTx/>
              <a:uFillTx/>
              <a:latin typeface="Franklin Gothic Book" pitchFamily="34" charset="0"/>
              <a:ea typeface="+mn-ea"/>
              <a:cs typeface="+mn-cs"/>
            </a:endParaRPr>
          </a:p>
        </p:txBody>
      </p:sp>
      <p:pic>
        <p:nvPicPr>
          <p:cNvPr id="7" name="Picture 6">
            <a:extLst>
              <a:ext uri="{FF2B5EF4-FFF2-40B4-BE49-F238E27FC236}">
                <a16:creationId xmlns:a16="http://schemas.microsoft.com/office/drawing/2014/main" xmlns="" id="{5E9D2AC7-90FA-4A35-B3D1-F67A441AD0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39" y="293262"/>
            <a:ext cx="1016000" cy="762000"/>
          </a:xfrm>
          <a:prstGeom prst="rect">
            <a:avLst/>
          </a:prstGeom>
        </p:spPr>
      </p:pic>
      <p:sp>
        <p:nvSpPr>
          <p:cNvPr id="8" name="TextBox 7"/>
          <p:cNvSpPr txBox="1"/>
          <p:nvPr/>
        </p:nvSpPr>
        <p:spPr>
          <a:xfrm>
            <a:off x="999674" y="350579"/>
            <a:ext cx="5013693" cy="646331"/>
          </a:xfrm>
          <a:prstGeom prst="rect">
            <a:avLst/>
          </a:prstGeom>
          <a:solidFill>
            <a:srgbClr val="00B0F0"/>
          </a:solidFill>
        </p:spPr>
        <p:txBody>
          <a:bodyPr wrap="square" rtlCol="0">
            <a:spAutoFit/>
          </a:bodyPr>
          <a:lstStyle/>
          <a:p>
            <a:r>
              <a:rPr lang="en-US" dirty="0" smtClean="0">
                <a:solidFill>
                  <a:schemeClr val="bg1"/>
                </a:solidFill>
              </a:rPr>
              <a:t>BAGIAN ORGANISASI</a:t>
            </a:r>
          </a:p>
          <a:p>
            <a:r>
              <a:rPr lang="en-US" dirty="0" smtClean="0">
                <a:solidFill>
                  <a:schemeClr val="bg1"/>
                </a:solidFill>
              </a:rPr>
              <a:t>SEKRETARIAT DAERAH KABUPATEN MAGETAN</a:t>
            </a:r>
            <a:endParaRPr lang="en-US" dirty="0">
              <a:solidFill>
                <a:schemeClr val="bg1"/>
              </a:solidFill>
            </a:endParaRPr>
          </a:p>
        </p:txBody>
      </p:sp>
      <p:pic>
        <p:nvPicPr>
          <p:cNvPr id="9" name="Picture 2" descr="C:\Users\User\Downloads\asn berakhlak (warn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66000" y="420009"/>
            <a:ext cx="22098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User\Downloads\bangga melayani bangsa (warn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75800" y="539192"/>
            <a:ext cx="2242521" cy="43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1862188"/>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 y="0"/>
            <a:ext cx="12192001" cy="6858000"/>
            <a:chOff x="0" y="0"/>
            <a:chExt cx="12192001" cy="685800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2000" cy="6858000"/>
            </a:xfrm>
            <a:prstGeom prst="rect">
              <a:avLst/>
            </a:prstGeom>
            <a:ln>
              <a:solidFill>
                <a:schemeClr val="accent5">
                  <a:lumMod val="60000"/>
                  <a:lumOff val="40000"/>
                </a:schemeClr>
              </a:solidFill>
            </a:ln>
          </p:spPr>
        </p:pic>
        <p:sp>
          <p:nvSpPr>
            <p:cNvPr id="5" name="Rectangle 4"/>
            <p:cNvSpPr/>
            <p:nvPr/>
          </p:nvSpPr>
          <p:spPr>
            <a:xfrm>
              <a:off x="0" y="1174044"/>
              <a:ext cx="12192000" cy="733778"/>
            </a:xfrm>
            <a:prstGeom prst="rect">
              <a:avLst/>
            </a:prstGeom>
            <a:solidFill>
              <a:schemeClr val="accent5">
                <a:lumMod val="60000"/>
                <a:lumOff val="40000"/>
                <a:alpha val="48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itle 1"/>
          <p:cNvSpPr>
            <a:spLocks noGrp="1"/>
          </p:cNvSpPr>
          <p:nvPr>
            <p:ph type="title"/>
          </p:nvPr>
        </p:nvSpPr>
        <p:spPr>
          <a:xfrm>
            <a:off x="0" y="1167160"/>
            <a:ext cx="12192000" cy="778098"/>
          </a:xfrm>
        </p:spPr>
        <p:txBody>
          <a:bodyPr/>
          <a:lstStyle/>
          <a:p>
            <a:r>
              <a:rPr lang="en-US" sz="3200" dirty="0"/>
              <a:t>LATAR BELAKANG</a:t>
            </a:r>
          </a:p>
        </p:txBody>
      </p:sp>
      <p:grpSp>
        <p:nvGrpSpPr>
          <p:cNvPr id="8" name="Group 7"/>
          <p:cNvGrpSpPr/>
          <p:nvPr/>
        </p:nvGrpSpPr>
        <p:grpSpPr>
          <a:xfrm>
            <a:off x="39031" y="2035869"/>
            <a:ext cx="9971137" cy="2970002"/>
            <a:chOff x="533400" y="3048000"/>
            <a:chExt cx="6815659" cy="1794175"/>
          </a:xfrm>
          <a:effectLst/>
        </p:grpSpPr>
        <p:sp>
          <p:nvSpPr>
            <p:cNvPr id="9" name="Oval 43"/>
            <p:cNvSpPr/>
            <p:nvPr/>
          </p:nvSpPr>
          <p:spPr>
            <a:xfrm>
              <a:off x="533400" y="3048000"/>
              <a:ext cx="1794175" cy="1794175"/>
            </a:xfrm>
            <a:custGeom>
              <a:avLst/>
              <a:gdLst/>
              <a:ahLst/>
              <a:cxnLst/>
              <a:rect l="l" t="t" r="r" b="b"/>
              <a:pathLst>
                <a:path w="2011680" h="2011680">
                  <a:moveTo>
                    <a:pt x="1005840" y="251460"/>
                  </a:moveTo>
                  <a:cubicBezTo>
                    <a:pt x="589207" y="251460"/>
                    <a:pt x="251460" y="589207"/>
                    <a:pt x="251460" y="1005840"/>
                  </a:cubicBezTo>
                  <a:cubicBezTo>
                    <a:pt x="251460" y="1422473"/>
                    <a:pt x="589207" y="1760220"/>
                    <a:pt x="1005840" y="1760220"/>
                  </a:cubicBezTo>
                  <a:cubicBezTo>
                    <a:pt x="1422473" y="1760220"/>
                    <a:pt x="1760220" y="1422473"/>
                    <a:pt x="1760220" y="1005840"/>
                  </a:cubicBezTo>
                  <a:cubicBezTo>
                    <a:pt x="1760220" y="589207"/>
                    <a:pt x="1422473" y="251460"/>
                    <a:pt x="1005840" y="251460"/>
                  </a:cubicBezTo>
                  <a:close/>
                  <a:moveTo>
                    <a:pt x="1005840" y="0"/>
                  </a:moveTo>
                  <a:cubicBezTo>
                    <a:pt x="1561350" y="0"/>
                    <a:pt x="2011680" y="450330"/>
                    <a:pt x="2011680" y="1005840"/>
                  </a:cubicBezTo>
                  <a:cubicBezTo>
                    <a:pt x="2011680" y="1561350"/>
                    <a:pt x="1561350" y="2011680"/>
                    <a:pt x="1005840" y="2011680"/>
                  </a:cubicBezTo>
                  <a:cubicBezTo>
                    <a:pt x="450330" y="2011680"/>
                    <a:pt x="0" y="1561350"/>
                    <a:pt x="0" y="1005840"/>
                  </a:cubicBezTo>
                  <a:cubicBezTo>
                    <a:pt x="0" y="450330"/>
                    <a:pt x="450330" y="0"/>
                    <a:pt x="1005840" y="0"/>
                  </a:cubicBezTo>
                  <a:close/>
                </a:path>
              </a:pathLst>
            </a:custGeom>
            <a:solidFill>
              <a:schemeClr val="accent6">
                <a:lumMod val="40000"/>
                <a:lumOff val="60000"/>
              </a:schemeClr>
            </a:soli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latin typeface="Calibri"/>
                <a:ea typeface="+mn-ea"/>
                <a:cs typeface="+mn-cs"/>
              </a:endParaRPr>
            </a:p>
          </p:txBody>
        </p:sp>
        <p:sp>
          <p:nvSpPr>
            <p:cNvPr id="10" name="Right Arrow 6"/>
            <p:cNvSpPr>
              <a:spLocks/>
            </p:cNvSpPr>
            <p:nvPr/>
          </p:nvSpPr>
          <p:spPr>
            <a:xfrm>
              <a:off x="6370418" y="3100273"/>
              <a:ext cx="978641" cy="1672524"/>
            </a:xfrm>
            <a:prstGeom prst="rightArrow">
              <a:avLst>
                <a:gd name="adj1" fmla="val 73832"/>
                <a:gd name="adj2" fmla="val 63067"/>
              </a:avLst>
            </a:prstGeom>
            <a:gradFill flip="none" rotWithShape="1">
              <a:gsLst>
                <a:gs pos="100000">
                  <a:sysClr val="windowText" lastClr="000000"/>
                </a:gs>
                <a:gs pos="0">
                  <a:sysClr val="windowText" lastClr="000000">
                    <a:lumMod val="85000"/>
                    <a:lumOff val="15000"/>
                  </a:sysClr>
                </a:gs>
              </a:gsLst>
              <a:lin ang="0" scaled="1"/>
              <a:tileRect/>
            </a:gra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latin typeface="Calibri"/>
                <a:ea typeface="+mn-ea"/>
                <a:cs typeface="+mn-cs"/>
              </a:endParaRPr>
            </a:p>
          </p:txBody>
        </p:sp>
        <p:sp>
          <p:nvSpPr>
            <p:cNvPr id="11" name="Right Arrow 30"/>
            <p:cNvSpPr>
              <a:spLocks noChangeAspect="1"/>
            </p:cNvSpPr>
            <p:nvPr/>
          </p:nvSpPr>
          <p:spPr>
            <a:xfrm>
              <a:off x="5050842" y="3324982"/>
              <a:ext cx="392419" cy="1234859"/>
            </a:xfrm>
            <a:custGeom>
              <a:avLst/>
              <a:gdLst/>
              <a:ahLst/>
              <a:cxnLst/>
              <a:rect l="l" t="t" r="r" b="b"/>
              <a:pathLst>
                <a:path w="439992" h="1384558">
                  <a:moveTo>
                    <a:pt x="0" y="0"/>
                  </a:moveTo>
                  <a:lnTo>
                    <a:pt x="439992" y="0"/>
                  </a:lnTo>
                  <a:lnTo>
                    <a:pt x="439992" y="1384558"/>
                  </a:lnTo>
                  <a:lnTo>
                    <a:pt x="0" y="1384558"/>
                  </a:lnTo>
                  <a:close/>
                </a:path>
              </a:pathLst>
            </a:custGeom>
            <a:solidFill>
              <a:srgbClr val="414141"/>
            </a:soli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latin typeface="Calibri"/>
                <a:ea typeface="+mn-ea"/>
                <a:cs typeface="+mn-cs"/>
              </a:endParaRPr>
            </a:p>
          </p:txBody>
        </p:sp>
        <p:sp>
          <p:nvSpPr>
            <p:cNvPr id="12" name="Right Arrow 30"/>
            <p:cNvSpPr>
              <a:spLocks noChangeAspect="1"/>
            </p:cNvSpPr>
            <p:nvPr/>
          </p:nvSpPr>
          <p:spPr>
            <a:xfrm>
              <a:off x="3707042" y="3324982"/>
              <a:ext cx="392419" cy="1234859"/>
            </a:xfrm>
            <a:custGeom>
              <a:avLst/>
              <a:gdLst/>
              <a:ahLst/>
              <a:cxnLst/>
              <a:rect l="l" t="t" r="r" b="b"/>
              <a:pathLst>
                <a:path w="439992" h="1384558">
                  <a:moveTo>
                    <a:pt x="0" y="0"/>
                  </a:moveTo>
                  <a:lnTo>
                    <a:pt x="439992" y="0"/>
                  </a:lnTo>
                  <a:lnTo>
                    <a:pt x="439992" y="1384558"/>
                  </a:lnTo>
                  <a:lnTo>
                    <a:pt x="0" y="1384558"/>
                  </a:lnTo>
                  <a:close/>
                </a:path>
              </a:pathLst>
            </a:custGeom>
            <a:solidFill>
              <a:schemeClr val="tx1">
                <a:lumMod val="65000"/>
                <a:lumOff val="35000"/>
              </a:schemeClr>
            </a:soli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rgbClr val="FFFFFF"/>
                </a:solidFill>
                <a:effectLst/>
                <a:uLnTx/>
                <a:uFillTx/>
                <a:latin typeface="Calibri"/>
                <a:ea typeface="+mn-ea"/>
                <a:cs typeface="+mn-cs"/>
              </a:endParaRPr>
            </a:p>
          </p:txBody>
        </p:sp>
        <p:sp>
          <p:nvSpPr>
            <p:cNvPr id="13" name="Right Arrow 30"/>
            <p:cNvSpPr>
              <a:spLocks noChangeAspect="1"/>
            </p:cNvSpPr>
            <p:nvPr/>
          </p:nvSpPr>
          <p:spPr>
            <a:xfrm>
              <a:off x="2811176" y="3324982"/>
              <a:ext cx="392419" cy="1234859"/>
            </a:xfrm>
            <a:custGeom>
              <a:avLst/>
              <a:gdLst/>
              <a:ahLst/>
              <a:cxnLst/>
              <a:rect l="l" t="t" r="r" b="b"/>
              <a:pathLst>
                <a:path w="439992" h="1384558">
                  <a:moveTo>
                    <a:pt x="0" y="0"/>
                  </a:moveTo>
                  <a:lnTo>
                    <a:pt x="439992" y="0"/>
                  </a:lnTo>
                  <a:lnTo>
                    <a:pt x="439992" y="1384558"/>
                  </a:lnTo>
                  <a:lnTo>
                    <a:pt x="0" y="1384558"/>
                  </a:lnTo>
                  <a:close/>
                </a:path>
              </a:pathLst>
            </a:custGeom>
            <a:solidFill>
              <a:srgbClr val="5A5A5A"/>
            </a:soli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latin typeface="Calibri"/>
                <a:ea typeface="+mn-ea"/>
                <a:cs typeface="+mn-cs"/>
              </a:endParaRPr>
            </a:p>
          </p:txBody>
        </p:sp>
        <p:sp>
          <p:nvSpPr>
            <p:cNvPr id="14" name="Right Arrow 30"/>
            <p:cNvSpPr>
              <a:spLocks noChangeAspect="1"/>
            </p:cNvSpPr>
            <p:nvPr/>
          </p:nvSpPr>
          <p:spPr>
            <a:xfrm>
              <a:off x="5498775" y="3324982"/>
              <a:ext cx="392419" cy="1234859"/>
            </a:xfrm>
            <a:custGeom>
              <a:avLst/>
              <a:gdLst/>
              <a:ahLst/>
              <a:cxnLst/>
              <a:rect l="l" t="t" r="r" b="b"/>
              <a:pathLst>
                <a:path w="439992" h="1384558">
                  <a:moveTo>
                    <a:pt x="0" y="0"/>
                  </a:moveTo>
                  <a:lnTo>
                    <a:pt x="439992" y="0"/>
                  </a:lnTo>
                  <a:lnTo>
                    <a:pt x="439992" y="1384558"/>
                  </a:lnTo>
                  <a:lnTo>
                    <a:pt x="0" y="1384558"/>
                  </a:lnTo>
                  <a:close/>
                </a:path>
              </a:pathLst>
            </a:custGeom>
            <a:solidFill>
              <a:srgbClr val="3C3C3C"/>
            </a:soli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latin typeface="Calibri"/>
                <a:ea typeface="+mn-ea"/>
                <a:cs typeface="+mn-cs"/>
              </a:endParaRPr>
            </a:p>
          </p:txBody>
        </p:sp>
        <p:sp>
          <p:nvSpPr>
            <p:cNvPr id="15" name="Right Arrow 30"/>
            <p:cNvSpPr>
              <a:spLocks noChangeAspect="1"/>
            </p:cNvSpPr>
            <p:nvPr/>
          </p:nvSpPr>
          <p:spPr>
            <a:xfrm>
              <a:off x="4154975" y="3324981"/>
              <a:ext cx="392419" cy="1235836"/>
            </a:xfrm>
            <a:custGeom>
              <a:avLst/>
              <a:gdLst/>
              <a:ahLst/>
              <a:cxnLst/>
              <a:rect l="l" t="t" r="r" b="b"/>
              <a:pathLst>
                <a:path w="439992" h="1384558">
                  <a:moveTo>
                    <a:pt x="0" y="0"/>
                  </a:moveTo>
                  <a:lnTo>
                    <a:pt x="439992" y="0"/>
                  </a:lnTo>
                  <a:lnTo>
                    <a:pt x="439992" y="1384558"/>
                  </a:lnTo>
                  <a:lnTo>
                    <a:pt x="0" y="1384558"/>
                  </a:lnTo>
                  <a:close/>
                </a:path>
              </a:pathLst>
            </a:custGeom>
            <a:solidFill>
              <a:schemeClr val="tx1">
                <a:lumMod val="65000"/>
                <a:lumOff val="35000"/>
              </a:schemeClr>
            </a:soli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latin typeface="Calibri"/>
                <a:ea typeface="+mn-ea"/>
                <a:cs typeface="+mn-cs"/>
              </a:endParaRPr>
            </a:p>
          </p:txBody>
        </p:sp>
        <p:sp>
          <p:nvSpPr>
            <p:cNvPr id="16" name="Right Arrow 30"/>
            <p:cNvSpPr>
              <a:spLocks noChangeAspect="1"/>
            </p:cNvSpPr>
            <p:nvPr/>
          </p:nvSpPr>
          <p:spPr>
            <a:xfrm>
              <a:off x="5946708" y="3324982"/>
              <a:ext cx="392419" cy="1234859"/>
            </a:xfrm>
            <a:custGeom>
              <a:avLst/>
              <a:gdLst/>
              <a:ahLst/>
              <a:cxnLst/>
              <a:rect l="l" t="t" r="r" b="b"/>
              <a:pathLst>
                <a:path w="439992" h="1384558">
                  <a:moveTo>
                    <a:pt x="0" y="0"/>
                  </a:moveTo>
                  <a:lnTo>
                    <a:pt x="439992" y="0"/>
                  </a:lnTo>
                  <a:lnTo>
                    <a:pt x="439992" y="1384558"/>
                  </a:lnTo>
                  <a:lnTo>
                    <a:pt x="0" y="1384558"/>
                  </a:lnTo>
                  <a:close/>
                </a:path>
              </a:pathLst>
            </a:custGeom>
            <a:solidFill>
              <a:srgbClr val="373737"/>
            </a:soli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latin typeface="Calibri"/>
                <a:ea typeface="+mn-ea"/>
                <a:cs typeface="+mn-cs"/>
              </a:endParaRPr>
            </a:p>
          </p:txBody>
        </p:sp>
        <p:sp>
          <p:nvSpPr>
            <p:cNvPr id="17" name="Right Arrow 30"/>
            <p:cNvSpPr>
              <a:spLocks noChangeAspect="1"/>
            </p:cNvSpPr>
            <p:nvPr/>
          </p:nvSpPr>
          <p:spPr>
            <a:xfrm>
              <a:off x="4602908" y="3324982"/>
              <a:ext cx="392419" cy="1234859"/>
            </a:xfrm>
            <a:custGeom>
              <a:avLst/>
              <a:gdLst/>
              <a:ahLst/>
              <a:cxnLst/>
              <a:rect l="l" t="t" r="r" b="b"/>
              <a:pathLst>
                <a:path w="439992" h="1384558">
                  <a:moveTo>
                    <a:pt x="0" y="0"/>
                  </a:moveTo>
                  <a:lnTo>
                    <a:pt x="439992" y="0"/>
                  </a:lnTo>
                  <a:lnTo>
                    <a:pt x="439992" y="1384558"/>
                  </a:lnTo>
                  <a:lnTo>
                    <a:pt x="0" y="1384558"/>
                  </a:lnTo>
                  <a:close/>
                </a:path>
              </a:pathLst>
            </a:custGeom>
            <a:solidFill>
              <a:srgbClr val="464646"/>
            </a:soli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latin typeface="Calibri"/>
                <a:ea typeface="+mn-ea"/>
                <a:cs typeface="+mn-cs"/>
              </a:endParaRPr>
            </a:p>
          </p:txBody>
        </p:sp>
        <p:sp>
          <p:nvSpPr>
            <p:cNvPr id="18" name="Right Arrow 30"/>
            <p:cNvSpPr>
              <a:spLocks/>
            </p:cNvSpPr>
            <p:nvPr/>
          </p:nvSpPr>
          <p:spPr>
            <a:xfrm>
              <a:off x="2132797" y="3324982"/>
              <a:ext cx="600335" cy="1234859"/>
            </a:xfrm>
            <a:custGeom>
              <a:avLst/>
              <a:gdLst/>
              <a:ahLst/>
              <a:cxnLst/>
              <a:rect l="l" t="t" r="r" b="b"/>
              <a:pathLst>
                <a:path w="673112" h="1384558">
                  <a:moveTo>
                    <a:pt x="0" y="0"/>
                  </a:moveTo>
                  <a:lnTo>
                    <a:pt x="673112" y="0"/>
                  </a:lnTo>
                  <a:lnTo>
                    <a:pt x="673112" y="1384558"/>
                  </a:lnTo>
                  <a:lnTo>
                    <a:pt x="5455" y="1384558"/>
                  </a:lnTo>
                  <a:cubicBezTo>
                    <a:pt x="166836" y="1200529"/>
                    <a:pt x="264110" y="959265"/>
                    <a:pt x="264110" y="695280"/>
                  </a:cubicBezTo>
                  <a:cubicBezTo>
                    <a:pt x="264110" y="428377"/>
                    <a:pt x="164673" y="184699"/>
                    <a:pt x="0" y="0"/>
                  </a:cubicBezTo>
                  <a:close/>
                </a:path>
              </a:pathLst>
            </a:custGeom>
            <a:solidFill>
              <a:srgbClr val="646464"/>
            </a:soli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latin typeface="Calibri"/>
                <a:ea typeface="+mn-ea"/>
                <a:cs typeface="+mn-cs"/>
              </a:endParaRPr>
            </a:p>
          </p:txBody>
        </p:sp>
        <p:sp>
          <p:nvSpPr>
            <p:cNvPr id="19" name="Oval 18"/>
            <p:cNvSpPr/>
            <p:nvPr/>
          </p:nvSpPr>
          <p:spPr>
            <a:xfrm>
              <a:off x="814759" y="3329360"/>
              <a:ext cx="1231457" cy="1231457"/>
            </a:xfrm>
            <a:prstGeom prst="ellipse">
              <a:avLst/>
            </a:prstGeom>
            <a:gradFill flip="none" rotWithShape="1">
              <a:gsLst>
                <a:gs pos="0">
                  <a:sysClr val="windowText" lastClr="000000">
                    <a:lumMod val="50000"/>
                    <a:lumOff val="50000"/>
                    <a:shade val="30000"/>
                    <a:satMod val="115000"/>
                  </a:sysClr>
                </a:gs>
                <a:gs pos="50000">
                  <a:sysClr val="windowText" lastClr="000000">
                    <a:lumMod val="50000"/>
                    <a:lumOff val="50000"/>
                    <a:shade val="67500"/>
                    <a:satMod val="115000"/>
                  </a:sysClr>
                </a:gs>
                <a:gs pos="100000">
                  <a:sysClr val="windowText" lastClr="000000">
                    <a:lumMod val="50000"/>
                    <a:lumOff val="50000"/>
                    <a:shade val="100000"/>
                    <a:satMod val="115000"/>
                  </a:sysClr>
                </a:gs>
              </a:gsLst>
              <a:lin ang="16200000" scaled="1"/>
              <a:tileRect/>
            </a:gra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latin typeface="Calibri"/>
                <a:ea typeface="+mn-ea"/>
                <a:cs typeface="+mn-cs"/>
              </a:endParaRPr>
            </a:p>
          </p:txBody>
        </p:sp>
        <p:sp>
          <p:nvSpPr>
            <p:cNvPr id="20" name="Right Arrow 30"/>
            <p:cNvSpPr>
              <a:spLocks noChangeAspect="1"/>
            </p:cNvSpPr>
            <p:nvPr/>
          </p:nvSpPr>
          <p:spPr>
            <a:xfrm>
              <a:off x="3259109" y="3324982"/>
              <a:ext cx="392419" cy="1234859"/>
            </a:xfrm>
            <a:custGeom>
              <a:avLst/>
              <a:gdLst/>
              <a:ahLst/>
              <a:cxnLst/>
              <a:rect l="l" t="t" r="r" b="b"/>
              <a:pathLst>
                <a:path w="439992" h="1384558">
                  <a:moveTo>
                    <a:pt x="0" y="0"/>
                  </a:moveTo>
                  <a:lnTo>
                    <a:pt x="439992" y="0"/>
                  </a:lnTo>
                  <a:lnTo>
                    <a:pt x="439992" y="1384558"/>
                  </a:lnTo>
                  <a:lnTo>
                    <a:pt x="0" y="1384558"/>
                  </a:lnTo>
                  <a:close/>
                </a:path>
              </a:pathLst>
            </a:custGeom>
            <a:solidFill>
              <a:srgbClr val="92D050"/>
            </a:solidFill>
            <a:ln w="25400" cap="flat" cmpd="sng" algn="ctr">
              <a:noFill/>
              <a:prstDash val="solid"/>
            </a:ln>
            <a:effectLst/>
          </p:spPr>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prstClr val="white"/>
                </a:solidFill>
                <a:effectLst/>
                <a:uLnTx/>
                <a:uFillTx/>
                <a:latin typeface="Calibri"/>
                <a:ea typeface="+mn-ea"/>
                <a:cs typeface="+mn-cs"/>
              </a:endParaRPr>
            </a:p>
          </p:txBody>
        </p:sp>
        <p:sp>
          <p:nvSpPr>
            <p:cNvPr id="21" name="TextBox 20"/>
            <p:cNvSpPr txBox="1"/>
            <p:nvPr/>
          </p:nvSpPr>
          <p:spPr>
            <a:xfrm>
              <a:off x="927567" y="3745218"/>
              <a:ext cx="1005840" cy="399744"/>
            </a:xfrm>
            <a:prstGeom prst="rect">
              <a:avLst/>
            </a:prstGeom>
            <a:noFill/>
          </p:spPr>
          <p:txBody>
            <a:bodyPr wrap="square" rtlCol="0" anchor="ctr">
              <a:sp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r>
                <a:rPr kumimoji="0" lang="en-US" sz="3700" b="1" i="0" u="none" strike="noStrike" kern="0" cap="none" spc="0" normalizeH="0" baseline="0" noProof="0" dirty="0">
                  <a:ln>
                    <a:noFill/>
                  </a:ln>
                  <a:solidFill>
                    <a:prstClr val="white"/>
                  </a:solidFill>
                  <a:effectLst>
                    <a:outerShdw blurRad="50800" dist="38100" dir="5400000" algn="t" rotWithShape="0">
                      <a:prstClr val="black">
                        <a:alpha val="40000"/>
                      </a:prstClr>
                    </a:outerShdw>
                  </a:effectLst>
                  <a:uLnTx/>
                  <a:uFillTx/>
                  <a:latin typeface="Calibri"/>
                  <a:ea typeface="+mn-ea"/>
                  <a:cs typeface="+mn-cs"/>
                </a:rPr>
                <a:t>RB</a:t>
              </a:r>
            </a:p>
          </p:txBody>
        </p:sp>
        <p:sp>
          <p:nvSpPr>
            <p:cNvPr id="22" name="TextBox 21"/>
            <p:cNvSpPr txBox="1"/>
            <p:nvPr/>
          </p:nvSpPr>
          <p:spPr>
            <a:xfrm rot="16200000">
              <a:off x="1914356" y="3857645"/>
              <a:ext cx="1223102" cy="157783"/>
            </a:xfrm>
            <a:prstGeom prst="rect">
              <a:avLst/>
            </a:prstGeom>
            <a:noFill/>
          </p:spPr>
          <p:txBody>
            <a:bodyPr wrap="square" lIns="0" tIns="0" rIns="0" bIns="0" rtlCol="0" anchor="ctr">
              <a:sp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endParaRPr>
            </a:p>
          </p:txBody>
        </p:sp>
        <p:sp>
          <p:nvSpPr>
            <p:cNvPr id="23" name="TextBox 22"/>
            <p:cNvSpPr txBox="1"/>
            <p:nvPr/>
          </p:nvSpPr>
          <p:spPr>
            <a:xfrm rot="16200000">
              <a:off x="2395834" y="3778754"/>
              <a:ext cx="1223102" cy="315566"/>
            </a:xfrm>
            <a:prstGeom prst="rect">
              <a:avLst/>
            </a:prstGeom>
            <a:noFill/>
          </p:spPr>
          <p:txBody>
            <a:bodyPr wrap="square" lIns="0" tIns="0" rIns="0" bIns="0" rtlCol="0" anchor="ctr">
              <a:sp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r>
                <a:rPr kumimoji="0" lang="id-ID" sz="1500" b="1" i="0" u="none" strike="noStrike" kern="0" cap="none" spc="0" normalizeH="0" baseline="0" dirty="0" smtClean="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rPr>
                <a:t>Mental </a:t>
              </a:r>
            </a:p>
            <a:p>
              <a:pPr marL="0" marR="0" lvl="0" indent="0" algn="ctr" defTabSz="952378" rtl="0" eaLnBrk="1" fontAlgn="auto" latinLnBrk="0" hangingPunct="1">
                <a:lnSpc>
                  <a:spcPct val="100000"/>
                </a:lnSpc>
                <a:spcBef>
                  <a:spcPts val="0"/>
                </a:spcBef>
                <a:spcAft>
                  <a:spcPts val="0"/>
                </a:spcAft>
                <a:buClrTx/>
                <a:buSzTx/>
                <a:buFontTx/>
                <a:buNone/>
                <a:tabLst/>
                <a:defRPr/>
              </a:pPr>
              <a:r>
                <a:rPr kumimoji="0" lang="id-ID" sz="1500" b="1" i="0" u="none" strike="noStrike" kern="0" cap="none" spc="0" normalizeH="0" baseline="0" dirty="0" smtClean="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rPr>
                <a:t>Aparatur</a:t>
              </a:r>
              <a:endParaRPr kumimoji="0" lang="id-ID" sz="1500" b="1" i="0" u="none" strike="noStrike" kern="0" cap="none" spc="0" normalizeH="0" baseline="0" dirty="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endParaRPr>
            </a:p>
          </p:txBody>
        </p:sp>
        <p:sp>
          <p:nvSpPr>
            <p:cNvPr id="24" name="TextBox 23"/>
            <p:cNvSpPr txBox="1"/>
            <p:nvPr/>
          </p:nvSpPr>
          <p:spPr>
            <a:xfrm rot="16200000">
              <a:off x="2843767" y="3857645"/>
              <a:ext cx="1223102" cy="157783"/>
            </a:xfrm>
            <a:prstGeom prst="rect">
              <a:avLst/>
            </a:prstGeom>
            <a:solidFill>
              <a:srgbClr val="92D050"/>
            </a:solidFill>
          </p:spPr>
          <p:txBody>
            <a:bodyPr wrap="square" lIns="0" tIns="0" rIns="0" bIns="0" rtlCol="0" anchor="ctr">
              <a:sp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r>
                <a:rPr kumimoji="0" lang="id-ID" sz="1500" b="1" i="0" u="none" strike="noStrike" kern="0" cap="none" spc="0" normalizeH="0" baseline="0" dirty="0" smtClean="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rPr>
                <a:t>Kelembagaan</a:t>
              </a:r>
              <a:endParaRPr kumimoji="0" lang="id-ID" sz="1500" b="1" i="0" u="none" strike="noStrike" kern="0" cap="none" spc="0" normalizeH="0" baseline="0" dirty="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endParaRPr>
            </a:p>
          </p:txBody>
        </p:sp>
        <p:sp>
          <p:nvSpPr>
            <p:cNvPr id="25" name="TextBox 24"/>
            <p:cNvSpPr txBox="1"/>
            <p:nvPr/>
          </p:nvSpPr>
          <p:spPr>
            <a:xfrm rot="16200000">
              <a:off x="3291700" y="3857645"/>
              <a:ext cx="1223102" cy="157783"/>
            </a:xfrm>
            <a:prstGeom prst="rect">
              <a:avLst/>
            </a:prstGeom>
            <a:noFill/>
          </p:spPr>
          <p:txBody>
            <a:bodyPr wrap="square" lIns="0" tIns="0" rIns="0" bIns="0" rtlCol="0" anchor="ctr">
              <a:sp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r>
                <a:rPr kumimoji="0" lang="id-ID" sz="1500" b="1" i="0" u="none" strike="noStrike" kern="0" cap="none" spc="0" normalizeH="0" baseline="0" dirty="0" smtClean="0">
                  <a:ln>
                    <a:noFill/>
                  </a:ln>
                  <a:solidFill>
                    <a:prstClr val="white"/>
                  </a:solidFill>
                  <a:effectLst>
                    <a:outerShdw blurRad="38100" dist="38100" dir="2700000" algn="tl">
                      <a:srgbClr val="000000">
                        <a:alpha val="43137"/>
                      </a:srgbClr>
                    </a:outerShdw>
                  </a:effectLst>
                  <a:uLnTx/>
                  <a:uFillTx/>
                  <a:latin typeface="Calibri"/>
                  <a:ea typeface="+mn-ea"/>
                  <a:cs typeface="+mn-cs"/>
                </a:rPr>
                <a:t>Tata Laksana</a:t>
              </a:r>
              <a:endParaRPr kumimoji="0" lang="id-ID" sz="1500" b="1" i="0" u="none" strike="noStrike" kern="0" cap="none" spc="0" normalizeH="0" baseline="0" dirty="0">
                <a:ln>
                  <a:noFill/>
                </a:ln>
                <a:solidFill>
                  <a:prstClr val="white"/>
                </a:solidFill>
                <a:effectLst>
                  <a:outerShdw blurRad="38100" dist="38100" dir="2700000" algn="tl">
                    <a:srgbClr val="000000">
                      <a:alpha val="43137"/>
                    </a:srgbClr>
                  </a:outerShdw>
                </a:effectLst>
                <a:uLnTx/>
                <a:uFillTx/>
                <a:latin typeface="Calibri"/>
                <a:ea typeface="+mn-ea"/>
                <a:cs typeface="+mn-cs"/>
              </a:endParaRPr>
            </a:p>
          </p:txBody>
        </p:sp>
        <p:sp>
          <p:nvSpPr>
            <p:cNvPr id="26" name="TextBox 25"/>
            <p:cNvSpPr txBox="1"/>
            <p:nvPr/>
          </p:nvSpPr>
          <p:spPr>
            <a:xfrm rot="16200000">
              <a:off x="3739633" y="3857646"/>
              <a:ext cx="1223102" cy="157783"/>
            </a:xfrm>
            <a:prstGeom prst="rect">
              <a:avLst/>
            </a:prstGeom>
            <a:noFill/>
          </p:spPr>
          <p:txBody>
            <a:bodyPr wrap="square" lIns="0" tIns="0" rIns="0" bIns="0" rtlCol="0" anchor="ctr">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id-ID" sz="1500" b="1" i="0" u="none" strike="noStrike" kern="0" cap="none" spc="0" normalizeH="0" baseline="0" dirty="0" smtClean="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rPr>
                <a:t>SDM Aparatur</a:t>
              </a:r>
              <a:endParaRPr kumimoji="0" lang="id-ID" sz="1500" b="1" i="0" u="none" strike="noStrike" kern="0" cap="none" spc="0" normalizeH="0" baseline="0" dirty="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endParaRPr>
            </a:p>
          </p:txBody>
        </p:sp>
        <p:sp>
          <p:nvSpPr>
            <p:cNvPr id="27" name="TextBox 26"/>
            <p:cNvSpPr txBox="1"/>
            <p:nvPr/>
          </p:nvSpPr>
          <p:spPr>
            <a:xfrm rot="16200000">
              <a:off x="4187566" y="3857645"/>
              <a:ext cx="1223102" cy="157783"/>
            </a:xfrm>
            <a:prstGeom prst="rect">
              <a:avLst/>
            </a:prstGeom>
            <a:noFill/>
          </p:spPr>
          <p:txBody>
            <a:bodyPr wrap="square" lIns="0" tIns="0" rIns="0" bIns="0" rtlCol="0" anchor="ctr">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id-ID" sz="1500" b="1" i="0" u="none" strike="noStrike" kern="0" cap="none" spc="0" normalizeH="0" baseline="0" dirty="0" smtClean="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rPr>
                <a:t>Akuntabilitas</a:t>
              </a:r>
              <a:endParaRPr kumimoji="0" lang="id-ID" sz="1500" b="1" i="0" u="none" strike="noStrike" kern="0" cap="none" spc="0" normalizeH="0" baseline="0" dirty="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endParaRPr>
            </a:p>
          </p:txBody>
        </p:sp>
        <p:sp>
          <p:nvSpPr>
            <p:cNvPr id="28" name="TextBox 27"/>
            <p:cNvSpPr txBox="1"/>
            <p:nvPr/>
          </p:nvSpPr>
          <p:spPr>
            <a:xfrm rot="16200000">
              <a:off x="4635500" y="3857645"/>
              <a:ext cx="1223102" cy="157783"/>
            </a:xfrm>
            <a:prstGeom prst="rect">
              <a:avLst/>
            </a:prstGeom>
            <a:noFill/>
          </p:spPr>
          <p:txBody>
            <a:bodyPr wrap="square" lIns="0" tIns="0" rIns="0" bIns="0" rtlCol="0" anchor="ctr">
              <a:sp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r>
                <a:rPr kumimoji="0" lang="id-ID" sz="1500" b="1" i="0" u="none" strike="noStrike" kern="0" cap="none" spc="0" normalizeH="0" baseline="0" dirty="0" smtClean="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rPr>
                <a:t>Pengawasan</a:t>
              </a:r>
              <a:endParaRPr kumimoji="0" lang="id-ID" sz="1500" b="1" i="0" u="none" strike="noStrike" kern="0" cap="none" spc="0" normalizeH="0" baseline="0" dirty="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endParaRPr>
            </a:p>
          </p:txBody>
        </p:sp>
        <p:sp>
          <p:nvSpPr>
            <p:cNvPr id="29" name="TextBox 28"/>
            <p:cNvSpPr txBox="1"/>
            <p:nvPr/>
          </p:nvSpPr>
          <p:spPr>
            <a:xfrm rot="16200000">
              <a:off x="5083433" y="3857645"/>
              <a:ext cx="1223102" cy="157783"/>
            </a:xfrm>
            <a:prstGeom prst="rect">
              <a:avLst/>
            </a:prstGeom>
            <a:noFill/>
          </p:spPr>
          <p:txBody>
            <a:bodyPr wrap="square" lIns="0" tIns="0" rIns="0" bIns="0" rtlCol="0" anchor="ctr">
              <a:sp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r>
                <a:rPr kumimoji="0" lang="id-ID" sz="1500" b="1" i="0" u="none" strike="noStrike" kern="0" cap="none" spc="0" normalizeH="0" baseline="0" dirty="0" smtClean="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rPr>
                <a:t>Peraturan perUU</a:t>
              </a:r>
              <a:endParaRPr kumimoji="0" lang="id-ID" sz="1500" b="1" i="0" u="none" strike="noStrike" kern="0" cap="none" spc="0" normalizeH="0" baseline="0" dirty="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endParaRPr>
            </a:p>
          </p:txBody>
        </p:sp>
        <p:sp>
          <p:nvSpPr>
            <p:cNvPr id="30" name="TextBox 29"/>
            <p:cNvSpPr txBox="1"/>
            <p:nvPr/>
          </p:nvSpPr>
          <p:spPr>
            <a:xfrm rot="16200000">
              <a:off x="5531366" y="3857645"/>
              <a:ext cx="1223102" cy="157783"/>
            </a:xfrm>
            <a:prstGeom prst="rect">
              <a:avLst/>
            </a:prstGeom>
            <a:noFill/>
          </p:spPr>
          <p:txBody>
            <a:bodyPr wrap="square" lIns="0" tIns="0" rIns="0" bIns="0" rtlCol="0" anchor="ctr">
              <a:sp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r>
                <a:rPr kumimoji="0" lang="id-ID" sz="1500" b="1" i="0" u="none" strike="noStrike" kern="0" cap="none" spc="0" normalizeH="0" baseline="0" dirty="0" smtClean="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rPr>
                <a:t>Pelayanan Publik</a:t>
              </a:r>
              <a:endParaRPr kumimoji="0" lang="id-ID" sz="1500" b="1" i="0" u="none" strike="noStrike" kern="0" cap="none" spc="0" normalizeH="0" baseline="0" dirty="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endParaRPr>
            </a:p>
          </p:txBody>
        </p:sp>
        <p:sp>
          <p:nvSpPr>
            <p:cNvPr id="31" name="TextBox 30"/>
            <p:cNvSpPr txBox="1"/>
            <p:nvPr/>
          </p:nvSpPr>
          <p:spPr>
            <a:xfrm>
              <a:off x="6389652" y="3876512"/>
              <a:ext cx="828348" cy="158038"/>
            </a:xfrm>
            <a:prstGeom prst="rect">
              <a:avLst/>
            </a:prstGeom>
            <a:noFill/>
          </p:spPr>
          <p:txBody>
            <a:bodyPr wrap="square" lIns="0" tIns="0" rIns="0" bIns="0" rtlCol="0" anchor="ctr">
              <a:spAutoFit/>
            </a:bodyPr>
            <a:lstStyle/>
            <a:p>
              <a:pPr marL="0" marR="0" lvl="0" indent="0" algn="ctr" defTabSz="952378" rtl="0" eaLnBrk="1" fontAlgn="auto" latinLnBrk="0" hangingPunct="1">
                <a:lnSpc>
                  <a:spcPct val="100000"/>
                </a:lnSpc>
                <a:spcBef>
                  <a:spcPts val="0"/>
                </a:spcBef>
                <a:spcAft>
                  <a:spcPts val="0"/>
                </a:spcAft>
                <a:buClrTx/>
                <a:buSzTx/>
                <a:buFontTx/>
                <a:buNone/>
                <a:tabLst/>
                <a:defRPr/>
              </a:pPr>
              <a:r>
                <a:rPr kumimoji="0" lang="id-ID" sz="1700" b="0" i="0" u="none" strike="noStrike" kern="0" cap="none" spc="0" normalizeH="0" baseline="0" dirty="0" smtClean="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rPr>
                <a:t>Sasaran RB</a:t>
              </a:r>
              <a:endParaRPr kumimoji="0" lang="id-ID" sz="1700" b="0" i="0" u="none" strike="noStrike" kern="0" cap="none" spc="0" normalizeH="0" baseline="0" dirty="0">
                <a:ln>
                  <a:noFill/>
                </a:ln>
                <a:solidFill>
                  <a:prstClr val="white"/>
                </a:solidFill>
                <a:effectLst>
                  <a:outerShdw blurRad="50800" dist="38100" dir="5400000" sx="101000" sy="101000" algn="t" rotWithShape="0">
                    <a:prstClr val="black">
                      <a:alpha val="70000"/>
                    </a:prstClr>
                  </a:outerShdw>
                </a:effectLst>
                <a:uLnTx/>
                <a:uFillTx/>
                <a:latin typeface="Calibri"/>
                <a:ea typeface="+mn-ea"/>
                <a:cs typeface="+mn-cs"/>
              </a:endParaRPr>
            </a:p>
          </p:txBody>
        </p:sp>
      </p:grpSp>
      <p:sp>
        <p:nvSpPr>
          <p:cNvPr id="32" name="TextBox 31"/>
          <p:cNvSpPr txBox="1"/>
          <p:nvPr/>
        </p:nvSpPr>
        <p:spPr>
          <a:xfrm>
            <a:off x="2623753" y="1970398"/>
            <a:ext cx="2249377" cy="341749"/>
          </a:xfrm>
          <a:prstGeom prst="rect">
            <a:avLst/>
          </a:prstGeom>
          <a:noFill/>
        </p:spPr>
        <p:txBody>
          <a:bodyPr wrap="none" lIns="79365" tIns="39682" rIns="79365" bIns="39682" rtlCol="0">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id-ID" sz="1700" b="0" i="0" u="none" strike="noStrike" kern="1200" cap="none" spc="0" normalizeH="0" baseline="0" dirty="0" smtClean="0">
                <a:ln>
                  <a:noFill/>
                </a:ln>
                <a:solidFill>
                  <a:prstClr val="black"/>
                </a:solidFill>
                <a:effectLst/>
                <a:uLnTx/>
                <a:uFillTx/>
                <a:latin typeface="Calibri"/>
                <a:ea typeface="+mn-ea"/>
                <a:cs typeface="+mn-cs"/>
              </a:rPr>
              <a:t>PermenPANRB 11/2015</a:t>
            </a:r>
            <a:endParaRPr kumimoji="0" lang="id-ID" sz="1700" b="0" i="0" u="none" strike="noStrike" kern="1200" cap="none" spc="0" normalizeH="0" baseline="0" dirty="0">
              <a:ln>
                <a:noFill/>
              </a:ln>
              <a:solidFill>
                <a:prstClr val="black"/>
              </a:solidFill>
              <a:effectLst/>
              <a:uLnTx/>
              <a:uFillTx/>
              <a:latin typeface="Calibri"/>
              <a:ea typeface="+mn-ea"/>
              <a:cs typeface="+mn-cs"/>
            </a:endParaRPr>
          </a:p>
        </p:txBody>
      </p:sp>
      <p:sp>
        <p:nvSpPr>
          <p:cNvPr id="33" name="TextBox 32"/>
          <p:cNvSpPr txBox="1"/>
          <p:nvPr/>
        </p:nvSpPr>
        <p:spPr>
          <a:xfrm>
            <a:off x="2637013" y="2209220"/>
            <a:ext cx="2289388" cy="341749"/>
          </a:xfrm>
          <a:prstGeom prst="rect">
            <a:avLst/>
          </a:prstGeom>
          <a:noFill/>
        </p:spPr>
        <p:txBody>
          <a:bodyPr wrap="none" lIns="79365" tIns="39682" rIns="79365" bIns="39682" rtlCol="0">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prstClr val="black"/>
                </a:solidFill>
                <a:effectLst/>
                <a:uLnTx/>
                <a:uFillTx/>
                <a:latin typeface="Calibri"/>
                <a:ea typeface="+mn-ea"/>
                <a:cs typeface="+mn-cs"/>
              </a:rPr>
              <a:t>Roadmap RB 2015-2019</a:t>
            </a:r>
          </a:p>
        </p:txBody>
      </p:sp>
      <p:sp>
        <p:nvSpPr>
          <p:cNvPr id="34" name="TextBox 33"/>
          <p:cNvSpPr txBox="1"/>
          <p:nvPr/>
        </p:nvSpPr>
        <p:spPr>
          <a:xfrm>
            <a:off x="10021457" y="2391647"/>
            <a:ext cx="2068943" cy="2173020"/>
          </a:xfrm>
          <a:prstGeom prst="rect">
            <a:avLst/>
          </a:prstGeom>
          <a:noFill/>
          <a:ln>
            <a:solidFill>
              <a:srgbClr val="7030A0"/>
            </a:solidFill>
          </a:ln>
        </p:spPr>
        <p:txBody>
          <a:bodyPr wrap="square" lIns="79365" tIns="39682" rIns="79365" bIns="39682" rtlCol="0">
            <a:spAutoFit/>
          </a:bodyPr>
          <a:lstStyle/>
          <a:p>
            <a:pPr marL="183533" marR="0" lvl="0" indent="-183533" defTabSz="952378" rtl="0" eaLnBrk="1" fontAlgn="auto" latinLnBrk="0" hangingPunct="1">
              <a:lnSpc>
                <a:spcPct val="100000"/>
              </a:lnSpc>
              <a:spcBef>
                <a:spcPts val="0"/>
              </a:spcBef>
              <a:spcAft>
                <a:spcPts val="0"/>
              </a:spcAft>
              <a:buClrTx/>
              <a:buSzTx/>
              <a:buFontTx/>
              <a:buAutoNum type="arabicPeriod"/>
              <a:tabLst/>
              <a:defRPr/>
            </a:pPr>
            <a:r>
              <a:rPr kumimoji="0" lang="id-ID" sz="1700" b="0" i="0" u="none" strike="noStrike" kern="1200" cap="none" spc="0" normalizeH="0" baseline="0" noProof="0" dirty="0">
                <a:ln>
                  <a:noFill/>
                </a:ln>
                <a:solidFill>
                  <a:prstClr val="black"/>
                </a:solidFill>
                <a:effectLst/>
                <a:uLnTx/>
                <a:uFillTx/>
                <a:latin typeface="Calibri"/>
                <a:ea typeface="+mn-ea"/>
                <a:cs typeface="+mn-cs"/>
              </a:rPr>
              <a:t>Birokrasi yang bersih dan akuntabel</a:t>
            </a:r>
          </a:p>
          <a:p>
            <a:pPr marL="183533" marR="0" lvl="0" indent="-183533" defTabSz="952378" rtl="0" eaLnBrk="1" fontAlgn="auto" latinLnBrk="0" hangingPunct="1">
              <a:lnSpc>
                <a:spcPct val="100000"/>
              </a:lnSpc>
              <a:spcBef>
                <a:spcPts val="0"/>
              </a:spcBef>
              <a:spcAft>
                <a:spcPts val="0"/>
              </a:spcAft>
              <a:buClrTx/>
              <a:buSzTx/>
              <a:buFontTx/>
              <a:buAutoNum type="arabicPeriod"/>
              <a:tabLst/>
              <a:defRPr/>
            </a:pPr>
            <a:r>
              <a:rPr kumimoji="0" lang="id-ID" sz="1700" b="0" i="0" u="none" strike="noStrike" kern="1200" cap="none" spc="0" normalizeH="0" baseline="0" noProof="0" dirty="0">
                <a:ln>
                  <a:noFill/>
                </a:ln>
                <a:solidFill>
                  <a:prstClr val="black"/>
                </a:solidFill>
                <a:effectLst/>
                <a:uLnTx/>
                <a:uFillTx/>
                <a:latin typeface="Calibri"/>
                <a:ea typeface="+mn-ea"/>
                <a:cs typeface="+mn-cs"/>
              </a:rPr>
              <a:t>Birokrasi yang efektif dan efisien</a:t>
            </a:r>
          </a:p>
          <a:p>
            <a:pPr marL="183533" marR="0" lvl="0" indent="-183533" defTabSz="952378" rtl="0" eaLnBrk="1" fontAlgn="auto" latinLnBrk="0" hangingPunct="1">
              <a:lnSpc>
                <a:spcPct val="100000"/>
              </a:lnSpc>
              <a:spcBef>
                <a:spcPts val="0"/>
              </a:spcBef>
              <a:spcAft>
                <a:spcPts val="0"/>
              </a:spcAft>
              <a:buClrTx/>
              <a:buSzTx/>
              <a:buFontTx/>
              <a:buAutoNum type="arabicPeriod"/>
              <a:tabLst/>
              <a:defRPr/>
            </a:pPr>
            <a:r>
              <a:rPr kumimoji="0" lang="id-ID" sz="1700" b="0" i="0" u="none" strike="noStrike" kern="1200" cap="none" spc="0" normalizeH="0" baseline="0" noProof="0" dirty="0">
                <a:ln>
                  <a:noFill/>
                </a:ln>
                <a:solidFill>
                  <a:prstClr val="black"/>
                </a:solidFill>
                <a:effectLst/>
                <a:uLnTx/>
                <a:uFillTx/>
                <a:latin typeface="Calibri"/>
                <a:ea typeface="+mn-ea"/>
                <a:cs typeface="+mn-cs"/>
              </a:rPr>
              <a:t>Birokrasi yang memiliki pelayanan publik berkualitas</a:t>
            </a:r>
          </a:p>
        </p:txBody>
      </p:sp>
      <p:sp>
        <p:nvSpPr>
          <p:cNvPr id="35" name="TextBox 34"/>
          <p:cNvSpPr txBox="1"/>
          <p:nvPr/>
        </p:nvSpPr>
        <p:spPr>
          <a:xfrm>
            <a:off x="2454068" y="4634502"/>
            <a:ext cx="2963350" cy="2019131"/>
          </a:xfrm>
          <a:prstGeom prst="rect">
            <a:avLst/>
          </a:prstGeom>
          <a:solidFill>
            <a:srgbClr val="FFFF00"/>
          </a:solidFill>
        </p:spPr>
        <p:txBody>
          <a:bodyPr wrap="square" lIns="79365" tIns="39682" rIns="79365" bIns="39682" rtlCol="0">
            <a:spAutoFit/>
          </a:bodyPr>
          <a:lstStyle/>
          <a:p>
            <a:pPr marL="297618" marR="0" lvl="0" indent="-297618" algn="just" defTabSz="914283" rtl="0" eaLnBrk="1" fontAlgn="auto" latinLnBrk="0" hangingPunct="1">
              <a:lnSpc>
                <a:spcPct val="100000"/>
              </a:lnSpc>
              <a:spcBef>
                <a:spcPts val="0"/>
              </a:spcBef>
              <a:spcAft>
                <a:spcPts val="0"/>
              </a:spcAft>
              <a:buClrTx/>
              <a:buSzTx/>
              <a:buFont typeface="+mj-lt"/>
              <a:buAutoNum type="arabicPeriod"/>
              <a:tabLst/>
              <a:defRPr/>
            </a:pPr>
            <a:r>
              <a:rPr kumimoji="0" lang="id-ID" sz="1400" b="0" i="0" u="none" strike="noStrike" kern="1200" cap="none" spc="0" normalizeH="0" baseline="0" dirty="0" smtClean="0">
                <a:ln>
                  <a:noFill/>
                </a:ln>
                <a:solidFill>
                  <a:prstClr val="black"/>
                </a:solidFill>
                <a:effectLst/>
                <a:uLnTx/>
                <a:uFillTx/>
                <a:latin typeface="Calibri"/>
                <a:ea typeface="+mn-ea"/>
                <a:cs typeface="+mn-cs"/>
              </a:rPr>
              <a:t>Penataan kelembagaan yang belum berorientasi pada birokrasi yang belum tepat fungsi, ukuran, dan proses (</a:t>
            </a:r>
            <a:r>
              <a:rPr kumimoji="0" lang="id-ID" sz="1400" b="0" i="1" u="none" strike="noStrike" kern="1200" cap="none" spc="0" normalizeH="0" baseline="0" dirty="0" smtClean="0">
                <a:ln>
                  <a:noFill/>
                </a:ln>
                <a:solidFill>
                  <a:prstClr val="black"/>
                </a:solidFill>
                <a:effectLst/>
                <a:uLnTx/>
                <a:uFillTx/>
                <a:latin typeface="Calibri"/>
                <a:ea typeface="+mn-ea"/>
                <a:cs typeface="+mn-cs"/>
              </a:rPr>
              <a:t>rightsize</a:t>
            </a:r>
            <a:r>
              <a:rPr kumimoji="0" lang="id-ID" sz="1400" b="0" i="0" u="none" strike="noStrike" kern="1200" cap="none" spc="0" normalizeH="0" baseline="0" dirty="0" smtClean="0">
                <a:ln>
                  <a:noFill/>
                </a:ln>
                <a:solidFill>
                  <a:prstClr val="black"/>
                </a:solidFill>
                <a:effectLst/>
                <a:uLnTx/>
                <a:uFillTx/>
                <a:latin typeface="Calibri"/>
                <a:ea typeface="+mn-ea"/>
                <a:cs typeface="+mn-cs"/>
              </a:rPr>
              <a:t>). </a:t>
            </a:r>
          </a:p>
          <a:p>
            <a:pPr marL="297618" marR="0" lvl="0" indent="-297618" algn="just" defTabSz="914283" rtl="0" eaLnBrk="1" fontAlgn="auto" latinLnBrk="0" hangingPunct="1">
              <a:lnSpc>
                <a:spcPct val="100000"/>
              </a:lnSpc>
              <a:spcBef>
                <a:spcPts val="0"/>
              </a:spcBef>
              <a:spcAft>
                <a:spcPts val="0"/>
              </a:spcAft>
              <a:buClrTx/>
              <a:buSzTx/>
              <a:buFont typeface="+mj-lt"/>
              <a:buAutoNum type="arabicPeriod"/>
              <a:tabLst/>
              <a:defRPr/>
            </a:pPr>
            <a:r>
              <a:rPr kumimoji="0" lang="id-ID" altLang="en-US" sz="1400" b="0" i="0" u="none" strike="noStrike" kern="1200" cap="none" spc="0" normalizeH="0" baseline="0" dirty="0" smtClean="0">
                <a:ln>
                  <a:noFill/>
                </a:ln>
                <a:solidFill>
                  <a:prstClr val="black"/>
                </a:solidFill>
                <a:effectLst/>
                <a:uLnTx/>
                <a:uFillTx/>
                <a:latin typeface="Calibri"/>
                <a:ea typeface="+mn-ea"/>
                <a:cs typeface="+mn-cs"/>
              </a:rPr>
              <a:t>Jumlah dan Besaran Organisasi Cenderung Menggunakan Pola Maksimal.</a:t>
            </a:r>
          </a:p>
          <a:p>
            <a:pPr marL="297618" marR="0" lvl="0" indent="-297618" algn="just" defTabSz="914283" rtl="0" eaLnBrk="1" fontAlgn="auto" latinLnBrk="0" hangingPunct="1">
              <a:lnSpc>
                <a:spcPct val="100000"/>
              </a:lnSpc>
              <a:spcBef>
                <a:spcPts val="0"/>
              </a:spcBef>
              <a:spcAft>
                <a:spcPts val="0"/>
              </a:spcAft>
              <a:buClrTx/>
              <a:buSzTx/>
              <a:buFont typeface="+mj-lt"/>
              <a:buAutoNum type="arabicPeriod"/>
              <a:tabLst/>
              <a:defRPr/>
            </a:pPr>
            <a:r>
              <a:rPr kumimoji="0" lang="id-ID" sz="1400" b="0" i="0" u="none" strike="noStrike" kern="1200" cap="none" spc="0" normalizeH="0" baseline="0" dirty="0" smtClean="0">
                <a:ln>
                  <a:noFill/>
                </a:ln>
                <a:solidFill>
                  <a:prstClr val="black"/>
                </a:solidFill>
                <a:effectLst/>
                <a:uLnTx/>
                <a:uFillTx/>
                <a:latin typeface="Calibri"/>
                <a:ea typeface="+mn-ea"/>
                <a:cs typeface="+mn-cs"/>
              </a:rPr>
              <a:t>jenjang pengambilan keputusan menjadi panjang.</a:t>
            </a:r>
            <a:endParaRPr kumimoji="0" lang="id-ID" sz="1200" b="0" i="0" u="none" strike="noStrike" kern="1200" cap="none" spc="0" normalizeH="0" baseline="0" dirty="0">
              <a:ln>
                <a:noFill/>
              </a:ln>
              <a:solidFill>
                <a:prstClr val="black"/>
              </a:solidFill>
              <a:effectLst/>
              <a:uLnTx/>
              <a:uFillTx/>
              <a:latin typeface="Calibri"/>
              <a:ea typeface="+mn-ea"/>
              <a:cs typeface="+mn-cs"/>
            </a:endParaRPr>
          </a:p>
        </p:txBody>
      </p:sp>
      <p:sp>
        <p:nvSpPr>
          <p:cNvPr id="36" name="TextBox 35"/>
          <p:cNvSpPr txBox="1"/>
          <p:nvPr/>
        </p:nvSpPr>
        <p:spPr>
          <a:xfrm>
            <a:off x="5926158" y="5255409"/>
            <a:ext cx="2466910" cy="911136"/>
          </a:xfrm>
          <a:prstGeom prst="rect">
            <a:avLst/>
          </a:prstGeom>
          <a:solidFill>
            <a:schemeClr val="bg2">
              <a:lumMod val="20000"/>
              <a:lumOff val="80000"/>
            </a:schemeClr>
          </a:solidFill>
        </p:spPr>
        <p:txBody>
          <a:bodyPr wrap="square" lIns="79365" tIns="39682" rIns="79365" bIns="39682" rtlCol="0">
            <a:spAutoFit/>
          </a:bodyPr>
          <a:lstStyle/>
          <a:p>
            <a:pPr marL="0" marR="0" lvl="0" indent="0" algn="ctr" defTabSz="914283" rtl="0" eaLnBrk="1" fontAlgn="auto" latinLnBrk="0" hangingPunct="1">
              <a:lnSpc>
                <a:spcPct val="100000"/>
              </a:lnSpc>
              <a:spcBef>
                <a:spcPts val="0"/>
              </a:spcBef>
              <a:spcAft>
                <a:spcPts val="0"/>
              </a:spcAft>
              <a:buClrTx/>
              <a:buSzTx/>
              <a:buFontTx/>
              <a:buNone/>
              <a:tabLst/>
              <a:defRPr/>
            </a:pPr>
            <a:r>
              <a:rPr kumimoji="0" lang="id-ID" b="0" i="0" u="none" strike="noStrike" kern="1200" cap="none" spc="0" normalizeH="0" baseline="0" noProof="0" dirty="0">
                <a:ln>
                  <a:noFill/>
                </a:ln>
                <a:solidFill>
                  <a:prstClr val="black"/>
                </a:solidFill>
                <a:effectLst/>
                <a:uLnTx/>
                <a:uFillTx/>
                <a:latin typeface="Calibri"/>
                <a:ea typeface="+mn-ea"/>
                <a:cs typeface="+mn-cs"/>
              </a:rPr>
              <a:t>diperlukan</a:t>
            </a:r>
          </a:p>
          <a:p>
            <a:pPr marL="0" marR="0" lvl="0" indent="0" algn="ctr" defTabSz="914283" rtl="0" eaLnBrk="1" fontAlgn="auto" latinLnBrk="0" hangingPunct="1">
              <a:lnSpc>
                <a:spcPct val="100000"/>
              </a:lnSpc>
              <a:spcBef>
                <a:spcPts val="0"/>
              </a:spcBef>
              <a:spcAft>
                <a:spcPts val="0"/>
              </a:spcAft>
              <a:buClrTx/>
              <a:buSzTx/>
              <a:buFontTx/>
              <a:buNone/>
              <a:tabLst/>
              <a:defRPr/>
            </a:pPr>
            <a:r>
              <a:rPr kumimoji="0" lang="nn-NO" b="1" i="0" u="none" strike="noStrike" kern="1200" cap="none" spc="0" normalizeH="0" baseline="0" noProof="0" dirty="0">
                <a:ln>
                  <a:noFill/>
                </a:ln>
                <a:solidFill>
                  <a:prstClr val="black"/>
                </a:solidFill>
                <a:effectLst/>
                <a:uLnTx/>
                <a:uFillTx/>
                <a:latin typeface="Calibri"/>
                <a:ea typeface="+mn-ea"/>
                <a:cs typeface="+mn-cs"/>
              </a:rPr>
              <a:t>E</a:t>
            </a:r>
            <a:r>
              <a:rPr kumimoji="0" lang="id-ID" b="1" i="0" u="none" strike="noStrike" kern="1200" cap="none" spc="0" normalizeH="0" baseline="0" noProof="0" dirty="0">
                <a:ln>
                  <a:noFill/>
                </a:ln>
                <a:solidFill>
                  <a:prstClr val="black"/>
                </a:solidFill>
                <a:effectLst/>
                <a:uLnTx/>
                <a:uFillTx/>
                <a:latin typeface="Calibri"/>
                <a:ea typeface="+mn-ea"/>
                <a:cs typeface="+mn-cs"/>
              </a:rPr>
              <a:t>valuasi Kelembagaan Kementerian/Lembaga</a:t>
            </a:r>
            <a:endParaRPr kumimoji="0" lang="en-US" b="1" i="0" u="none" strike="noStrike" kern="1200" cap="none" spc="0" normalizeH="0" baseline="0" noProof="0" dirty="0">
              <a:ln>
                <a:noFill/>
              </a:ln>
              <a:solidFill>
                <a:prstClr val="black"/>
              </a:solidFill>
              <a:effectLst/>
              <a:uLnTx/>
              <a:uFillTx/>
              <a:latin typeface="Calibri"/>
              <a:ea typeface="+mn-ea"/>
              <a:cs typeface="+mn-cs"/>
            </a:endParaRPr>
          </a:p>
        </p:txBody>
      </p:sp>
      <p:cxnSp>
        <p:nvCxnSpPr>
          <p:cNvPr id="37" name="Elbow Connector 36"/>
          <p:cNvCxnSpPr/>
          <p:nvPr/>
        </p:nvCxnSpPr>
        <p:spPr>
          <a:xfrm flipV="1">
            <a:off x="8361030" y="4647369"/>
            <a:ext cx="561800" cy="1327267"/>
          </a:xfrm>
          <a:prstGeom prst="bentConnector2">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8" name="Right Arrow 37"/>
          <p:cNvSpPr/>
          <p:nvPr/>
        </p:nvSpPr>
        <p:spPr>
          <a:xfrm>
            <a:off x="5510088" y="5517042"/>
            <a:ext cx="483682" cy="4572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3982" rtl="0" eaLnBrk="1" fontAlgn="auto" latinLnBrk="0" hangingPunct="1">
              <a:lnSpc>
                <a:spcPct val="100000"/>
              </a:lnSpc>
              <a:spcBef>
                <a:spcPts val="0"/>
              </a:spcBef>
              <a:spcAft>
                <a:spcPts val="0"/>
              </a:spcAft>
              <a:buClrTx/>
              <a:buSzTx/>
              <a:buFontTx/>
              <a:buNone/>
              <a:tabLst/>
              <a:defRPr/>
            </a:pPr>
            <a:endParaRPr kumimoji="0" lang="id-ID" sz="1900" b="0" i="0" u="none" strike="noStrike" kern="1200" cap="none" spc="0" normalizeH="0" baseline="0" noProof="0">
              <a:ln>
                <a:noFill/>
              </a:ln>
              <a:solidFill>
                <a:prstClr val="white"/>
              </a:solidFill>
              <a:effectLst/>
              <a:uLnTx/>
              <a:uFillTx/>
              <a:latin typeface="Calibri"/>
              <a:ea typeface="+mn-ea"/>
              <a:cs typeface="+mn-cs"/>
            </a:endParaRPr>
          </a:p>
        </p:txBody>
      </p:sp>
      <p:pic>
        <p:nvPicPr>
          <p:cNvPr id="39" name="Picture 38">
            <a:extLst>
              <a:ext uri="{FF2B5EF4-FFF2-40B4-BE49-F238E27FC236}">
                <a16:creationId xmlns:a16="http://schemas.microsoft.com/office/drawing/2014/main" xmlns="" id="{5E9D2AC7-90FA-4A35-B3D1-F67A441AD0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39" y="293262"/>
            <a:ext cx="1016000" cy="762000"/>
          </a:xfrm>
          <a:prstGeom prst="rect">
            <a:avLst/>
          </a:prstGeom>
        </p:spPr>
      </p:pic>
      <p:sp>
        <p:nvSpPr>
          <p:cNvPr id="40" name="TextBox 39"/>
          <p:cNvSpPr txBox="1"/>
          <p:nvPr/>
        </p:nvSpPr>
        <p:spPr>
          <a:xfrm>
            <a:off x="999674" y="350579"/>
            <a:ext cx="5013693" cy="646331"/>
          </a:xfrm>
          <a:prstGeom prst="rect">
            <a:avLst/>
          </a:prstGeom>
          <a:solidFill>
            <a:srgbClr val="00B0F0"/>
          </a:solidFill>
        </p:spPr>
        <p:txBody>
          <a:bodyPr wrap="square" rtlCol="0">
            <a:spAutoFit/>
          </a:bodyPr>
          <a:lstStyle/>
          <a:p>
            <a:r>
              <a:rPr lang="en-US" b="1" dirty="0" smtClean="0">
                <a:solidFill>
                  <a:schemeClr val="bg1"/>
                </a:solidFill>
              </a:rPr>
              <a:t>BAGIAN ORGANISASI</a:t>
            </a:r>
          </a:p>
          <a:p>
            <a:r>
              <a:rPr lang="en-US" b="1" dirty="0" smtClean="0">
                <a:solidFill>
                  <a:schemeClr val="bg1"/>
                </a:solidFill>
              </a:rPr>
              <a:t>SEKRETARIAT DAERAH KABUPATEN MAGETAN</a:t>
            </a:r>
            <a:endParaRPr lang="en-US" b="1" dirty="0">
              <a:solidFill>
                <a:schemeClr val="bg1"/>
              </a:solidFill>
            </a:endParaRPr>
          </a:p>
        </p:txBody>
      </p:sp>
    </p:spTree>
    <p:extLst>
      <p:ext uri="{BB962C8B-B14F-4D97-AF65-F5344CB8AC3E}">
        <p14:creationId xmlns:p14="http://schemas.microsoft.com/office/powerpoint/2010/main" val="416444874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 name="Group 5"/>
          <p:cNvGrpSpPr/>
          <p:nvPr/>
        </p:nvGrpSpPr>
        <p:grpSpPr>
          <a:xfrm>
            <a:off x="0" y="0"/>
            <a:ext cx="12192000" cy="6858000"/>
            <a:chOff x="0" y="0"/>
            <a:chExt cx="12192000" cy="685800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a:ln>
              <a:solidFill>
                <a:schemeClr val="accent5">
                  <a:lumMod val="60000"/>
                  <a:lumOff val="40000"/>
                </a:schemeClr>
              </a:solidFill>
            </a:ln>
          </p:spPr>
        </p:pic>
        <p:sp>
          <p:nvSpPr>
            <p:cNvPr id="5" name="Rectangle 4"/>
            <p:cNvSpPr/>
            <p:nvPr/>
          </p:nvSpPr>
          <p:spPr>
            <a:xfrm>
              <a:off x="0" y="1174044"/>
              <a:ext cx="12192000" cy="733778"/>
            </a:xfrm>
            <a:prstGeom prst="rect">
              <a:avLst/>
            </a:prstGeom>
            <a:solidFill>
              <a:schemeClr val="accent5">
                <a:lumMod val="60000"/>
                <a:lumOff val="40000"/>
                <a:alpha val="48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itle 1"/>
          <p:cNvSpPr>
            <a:spLocks noGrp="1"/>
          </p:cNvSpPr>
          <p:nvPr>
            <p:ph type="title"/>
          </p:nvPr>
        </p:nvSpPr>
        <p:spPr>
          <a:xfrm>
            <a:off x="0" y="1167160"/>
            <a:ext cx="12192000" cy="778098"/>
          </a:xfrm>
        </p:spPr>
        <p:txBody>
          <a:bodyPr/>
          <a:lstStyle/>
          <a:p>
            <a:r>
              <a:rPr lang="en-US" sz="3200" dirty="0"/>
              <a:t>SIKLUS ORGANISASI</a:t>
            </a:r>
          </a:p>
        </p:txBody>
      </p:sp>
      <p:grpSp>
        <p:nvGrpSpPr>
          <p:cNvPr id="39" name="Group 38">
            <a:extLst>
              <a:ext uri="{FF2B5EF4-FFF2-40B4-BE49-F238E27FC236}">
                <a16:creationId xmlns="" xmlns:a16="http://schemas.microsoft.com/office/drawing/2014/main" id="{0B598686-DEE4-418A-9798-B0FADDA81E4D}"/>
              </a:ext>
            </a:extLst>
          </p:cNvPr>
          <p:cNvGrpSpPr/>
          <p:nvPr/>
        </p:nvGrpSpPr>
        <p:grpSpPr>
          <a:xfrm rot="2731601" flipH="1">
            <a:off x="4371830" y="2639492"/>
            <a:ext cx="3338530" cy="3241751"/>
            <a:chOff x="3386138" y="581025"/>
            <a:chExt cx="5456238" cy="5454651"/>
          </a:xfrm>
        </p:grpSpPr>
        <p:sp>
          <p:nvSpPr>
            <p:cNvPr id="40" name="Freeform 54">
              <a:extLst>
                <a:ext uri="{FF2B5EF4-FFF2-40B4-BE49-F238E27FC236}">
                  <a16:creationId xmlns="" xmlns:a16="http://schemas.microsoft.com/office/drawing/2014/main" id="{356B13B5-47E8-403C-9C52-1AF50F5289A0}"/>
                </a:ext>
              </a:extLst>
            </p:cNvPr>
            <p:cNvSpPr>
              <a:spLocks/>
            </p:cNvSpPr>
            <p:nvPr/>
          </p:nvSpPr>
          <p:spPr bwMode="auto">
            <a:xfrm>
              <a:off x="3762375" y="3048000"/>
              <a:ext cx="981075" cy="2614613"/>
            </a:xfrm>
            <a:custGeom>
              <a:avLst/>
              <a:gdLst>
                <a:gd name="T0" fmla="*/ 2472 w 2472"/>
                <a:gd name="T1" fmla="*/ 6585 h 6585"/>
                <a:gd name="T2" fmla="*/ 2472 w 2472"/>
                <a:gd name="T3" fmla="*/ 0 h 6585"/>
                <a:gd name="T4" fmla="*/ 0 w 2472"/>
                <a:gd name="T5" fmla="*/ 0 h 6585"/>
                <a:gd name="T6" fmla="*/ 0 w 2472"/>
                <a:gd name="T7" fmla="*/ 4114 h 6585"/>
                <a:gd name="T8" fmla="*/ 2472 w 2472"/>
                <a:gd name="T9" fmla="*/ 6585 h 6585"/>
              </a:gdLst>
              <a:ahLst/>
              <a:cxnLst>
                <a:cxn ang="0">
                  <a:pos x="T0" y="T1"/>
                </a:cxn>
                <a:cxn ang="0">
                  <a:pos x="T2" y="T3"/>
                </a:cxn>
                <a:cxn ang="0">
                  <a:pos x="T4" y="T5"/>
                </a:cxn>
                <a:cxn ang="0">
                  <a:pos x="T6" y="T7"/>
                </a:cxn>
                <a:cxn ang="0">
                  <a:pos x="T8" y="T9"/>
                </a:cxn>
              </a:cxnLst>
              <a:rect l="0" t="0" r="r" b="b"/>
              <a:pathLst>
                <a:path w="2472" h="6585">
                  <a:moveTo>
                    <a:pt x="2472" y="6585"/>
                  </a:moveTo>
                  <a:lnTo>
                    <a:pt x="2472" y="0"/>
                  </a:lnTo>
                  <a:lnTo>
                    <a:pt x="0" y="0"/>
                  </a:lnTo>
                  <a:lnTo>
                    <a:pt x="0" y="4114"/>
                  </a:lnTo>
                  <a:lnTo>
                    <a:pt x="2472" y="6585"/>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6">
              <a:extLst>
                <a:ext uri="{FF2B5EF4-FFF2-40B4-BE49-F238E27FC236}">
                  <a16:creationId xmlns="" xmlns:a16="http://schemas.microsoft.com/office/drawing/2014/main" id="{91BC46E9-F23E-461E-90BC-1914C3412D95}"/>
                </a:ext>
              </a:extLst>
            </p:cNvPr>
            <p:cNvSpPr>
              <a:spLocks/>
            </p:cNvSpPr>
            <p:nvPr/>
          </p:nvSpPr>
          <p:spPr bwMode="auto">
            <a:xfrm>
              <a:off x="3760788" y="955675"/>
              <a:ext cx="2614613" cy="981075"/>
            </a:xfrm>
            <a:custGeom>
              <a:avLst/>
              <a:gdLst>
                <a:gd name="T0" fmla="*/ 0 w 6586"/>
                <a:gd name="T1" fmla="*/ 2472 h 2472"/>
                <a:gd name="T2" fmla="*/ 6586 w 6586"/>
                <a:gd name="T3" fmla="*/ 2472 h 2472"/>
                <a:gd name="T4" fmla="*/ 6586 w 6586"/>
                <a:gd name="T5" fmla="*/ 0 h 2472"/>
                <a:gd name="T6" fmla="*/ 2472 w 6586"/>
                <a:gd name="T7" fmla="*/ 0 h 2472"/>
                <a:gd name="T8" fmla="*/ 0 w 6586"/>
                <a:gd name="T9" fmla="*/ 2472 h 2472"/>
              </a:gdLst>
              <a:ahLst/>
              <a:cxnLst>
                <a:cxn ang="0">
                  <a:pos x="T0" y="T1"/>
                </a:cxn>
                <a:cxn ang="0">
                  <a:pos x="T2" y="T3"/>
                </a:cxn>
                <a:cxn ang="0">
                  <a:pos x="T4" y="T5"/>
                </a:cxn>
                <a:cxn ang="0">
                  <a:pos x="T6" y="T7"/>
                </a:cxn>
                <a:cxn ang="0">
                  <a:pos x="T8" y="T9"/>
                </a:cxn>
              </a:cxnLst>
              <a:rect l="0" t="0" r="r" b="b"/>
              <a:pathLst>
                <a:path w="6586" h="2472">
                  <a:moveTo>
                    <a:pt x="0" y="2472"/>
                  </a:moveTo>
                  <a:lnTo>
                    <a:pt x="6586" y="2472"/>
                  </a:lnTo>
                  <a:lnTo>
                    <a:pt x="6586" y="0"/>
                  </a:lnTo>
                  <a:lnTo>
                    <a:pt x="2472" y="0"/>
                  </a:lnTo>
                  <a:lnTo>
                    <a:pt x="0" y="247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8">
              <a:extLst>
                <a:ext uri="{FF2B5EF4-FFF2-40B4-BE49-F238E27FC236}">
                  <a16:creationId xmlns="" xmlns:a16="http://schemas.microsoft.com/office/drawing/2014/main" id="{3128BDF9-7EBD-421D-BC23-1F476930727D}"/>
                </a:ext>
              </a:extLst>
            </p:cNvPr>
            <p:cNvSpPr>
              <a:spLocks/>
            </p:cNvSpPr>
            <p:nvPr/>
          </p:nvSpPr>
          <p:spPr bwMode="auto">
            <a:xfrm>
              <a:off x="3386138" y="955675"/>
              <a:ext cx="1730375" cy="3146425"/>
            </a:xfrm>
            <a:custGeom>
              <a:avLst/>
              <a:gdLst>
                <a:gd name="T0" fmla="*/ 3416 w 4358"/>
                <a:gd name="T1" fmla="*/ 0 h 7927"/>
                <a:gd name="T2" fmla="*/ 944 w 4358"/>
                <a:gd name="T3" fmla="*/ 2472 h 7927"/>
                <a:gd name="T4" fmla="*/ 944 w 4358"/>
                <a:gd name="T5" fmla="*/ 5273 h 7927"/>
                <a:gd name="T6" fmla="*/ 0 w 4358"/>
                <a:gd name="T7" fmla="*/ 5273 h 7927"/>
                <a:gd name="T8" fmla="*/ 2179 w 4358"/>
                <a:gd name="T9" fmla="*/ 7927 h 7927"/>
                <a:gd name="T10" fmla="*/ 4358 w 4358"/>
                <a:gd name="T11" fmla="*/ 5273 h 7927"/>
                <a:gd name="T12" fmla="*/ 3416 w 4358"/>
                <a:gd name="T13" fmla="*/ 5273 h 7927"/>
                <a:gd name="T14" fmla="*/ 3416 w 4358"/>
                <a:gd name="T15" fmla="*/ 0 h 79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58" h="7927">
                  <a:moveTo>
                    <a:pt x="3416" y="0"/>
                  </a:moveTo>
                  <a:lnTo>
                    <a:pt x="944" y="2472"/>
                  </a:lnTo>
                  <a:lnTo>
                    <a:pt x="944" y="5273"/>
                  </a:lnTo>
                  <a:lnTo>
                    <a:pt x="0" y="5273"/>
                  </a:lnTo>
                  <a:lnTo>
                    <a:pt x="2179" y="7927"/>
                  </a:lnTo>
                  <a:lnTo>
                    <a:pt x="4358" y="5273"/>
                  </a:lnTo>
                  <a:lnTo>
                    <a:pt x="3416" y="5273"/>
                  </a:lnTo>
                  <a:lnTo>
                    <a:pt x="3416" y="0"/>
                  </a:lnTo>
                  <a:close/>
                </a:path>
              </a:pathLst>
            </a:custGeom>
            <a:solidFill>
              <a:srgbClr val="2980B9"/>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60">
              <a:extLst>
                <a:ext uri="{FF2B5EF4-FFF2-40B4-BE49-F238E27FC236}">
                  <a16:creationId xmlns="" xmlns:a16="http://schemas.microsoft.com/office/drawing/2014/main" id="{155EBBA4-3461-4019-95BB-E5C6891FEDA4}"/>
                </a:ext>
              </a:extLst>
            </p:cNvPr>
            <p:cNvSpPr>
              <a:spLocks/>
            </p:cNvSpPr>
            <p:nvPr/>
          </p:nvSpPr>
          <p:spPr bwMode="auto">
            <a:xfrm>
              <a:off x="7486650" y="955675"/>
              <a:ext cx="981075" cy="2613025"/>
            </a:xfrm>
            <a:custGeom>
              <a:avLst/>
              <a:gdLst>
                <a:gd name="T0" fmla="*/ 0 w 2471"/>
                <a:gd name="T1" fmla="*/ 0 h 6586"/>
                <a:gd name="T2" fmla="*/ 0 w 2471"/>
                <a:gd name="T3" fmla="*/ 6586 h 6586"/>
                <a:gd name="T4" fmla="*/ 2471 w 2471"/>
                <a:gd name="T5" fmla="*/ 6586 h 6586"/>
                <a:gd name="T6" fmla="*/ 2471 w 2471"/>
                <a:gd name="T7" fmla="*/ 2472 h 6586"/>
                <a:gd name="T8" fmla="*/ 0 w 2471"/>
                <a:gd name="T9" fmla="*/ 0 h 6586"/>
              </a:gdLst>
              <a:ahLst/>
              <a:cxnLst>
                <a:cxn ang="0">
                  <a:pos x="T0" y="T1"/>
                </a:cxn>
                <a:cxn ang="0">
                  <a:pos x="T2" y="T3"/>
                </a:cxn>
                <a:cxn ang="0">
                  <a:pos x="T4" y="T5"/>
                </a:cxn>
                <a:cxn ang="0">
                  <a:pos x="T6" y="T7"/>
                </a:cxn>
                <a:cxn ang="0">
                  <a:pos x="T8" y="T9"/>
                </a:cxn>
              </a:cxnLst>
              <a:rect l="0" t="0" r="r" b="b"/>
              <a:pathLst>
                <a:path w="2471" h="6586">
                  <a:moveTo>
                    <a:pt x="0" y="0"/>
                  </a:moveTo>
                  <a:lnTo>
                    <a:pt x="0" y="6586"/>
                  </a:lnTo>
                  <a:lnTo>
                    <a:pt x="2471" y="6586"/>
                  </a:lnTo>
                  <a:lnTo>
                    <a:pt x="2471" y="2472"/>
                  </a:lnTo>
                  <a:lnTo>
                    <a:pt x="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62">
              <a:extLst>
                <a:ext uri="{FF2B5EF4-FFF2-40B4-BE49-F238E27FC236}">
                  <a16:creationId xmlns="" xmlns:a16="http://schemas.microsoft.com/office/drawing/2014/main" id="{2C9C4BEC-5A35-4F44-875A-D3F82BB58541}"/>
                </a:ext>
              </a:extLst>
            </p:cNvPr>
            <p:cNvSpPr>
              <a:spLocks/>
            </p:cNvSpPr>
            <p:nvPr/>
          </p:nvSpPr>
          <p:spPr bwMode="auto">
            <a:xfrm>
              <a:off x="5321300" y="581025"/>
              <a:ext cx="3146425" cy="1728788"/>
            </a:xfrm>
            <a:custGeom>
              <a:avLst/>
              <a:gdLst>
                <a:gd name="T0" fmla="*/ 7927 w 7927"/>
                <a:gd name="T1" fmla="*/ 3416 h 4358"/>
                <a:gd name="T2" fmla="*/ 5456 w 7927"/>
                <a:gd name="T3" fmla="*/ 944 h 4358"/>
                <a:gd name="T4" fmla="*/ 2655 w 7927"/>
                <a:gd name="T5" fmla="*/ 944 h 4358"/>
                <a:gd name="T6" fmla="*/ 2655 w 7927"/>
                <a:gd name="T7" fmla="*/ 0 h 4358"/>
                <a:gd name="T8" fmla="*/ 0 w 7927"/>
                <a:gd name="T9" fmla="*/ 2179 h 4358"/>
                <a:gd name="T10" fmla="*/ 2655 w 7927"/>
                <a:gd name="T11" fmla="*/ 4358 h 4358"/>
                <a:gd name="T12" fmla="*/ 2655 w 7927"/>
                <a:gd name="T13" fmla="*/ 3416 h 4358"/>
                <a:gd name="T14" fmla="*/ 7927 w 7927"/>
                <a:gd name="T15" fmla="*/ 3416 h 43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27" h="4358">
                  <a:moveTo>
                    <a:pt x="7927" y="3416"/>
                  </a:moveTo>
                  <a:lnTo>
                    <a:pt x="5456" y="944"/>
                  </a:lnTo>
                  <a:lnTo>
                    <a:pt x="2655" y="944"/>
                  </a:lnTo>
                  <a:lnTo>
                    <a:pt x="2655" y="0"/>
                  </a:lnTo>
                  <a:lnTo>
                    <a:pt x="0" y="2179"/>
                  </a:lnTo>
                  <a:lnTo>
                    <a:pt x="2655" y="4358"/>
                  </a:lnTo>
                  <a:lnTo>
                    <a:pt x="2655" y="3416"/>
                  </a:lnTo>
                  <a:lnTo>
                    <a:pt x="7927" y="341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64">
              <a:extLst>
                <a:ext uri="{FF2B5EF4-FFF2-40B4-BE49-F238E27FC236}">
                  <a16:creationId xmlns="" xmlns:a16="http://schemas.microsoft.com/office/drawing/2014/main" id="{625895D2-7E74-40FF-991A-CA7FB4E1E558}"/>
                </a:ext>
              </a:extLst>
            </p:cNvPr>
            <p:cNvSpPr>
              <a:spLocks/>
            </p:cNvSpPr>
            <p:nvPr/>
          </p:nvSpPr>
          <p:spPr bwMode="auto">
            <a:xfrm>
              <a:off x="5854700" y="4679950"/>
              <a:ext cx="2613025" cy="982663"/>
            </a:xfrm>
            <a:custGeom>
              <a:avLst/>
              <a:gdLst>
                <a:gd name="T0" fmla="*/ 6586 w 6586"/>
                <a:gd name="T1" fmla="*/ 0 h 2473"/>
                <a:gd name="T2" fmla="*/ 0 w 6586"/>
                <a:gd name="T3" fmla="*/ 0 h 2473"/>
                <a:gd name="T4" fmla="*/ 0 w 6586"/>
                <a:gd name="T5" fmla="*/ 2473 h 2473"/>
                <a:gd name="T6" fmla="*/ 4114 w 6586"/>
                <a:gd name="T7" fmla="*/ 2473 h 2473"/>
                <a:gd name="T8" fmla="*/ 6586 w 6586"/>
                <a:gd name="T9" fmla="*/ 0 h 2473"/>
              </a:gdLst>
              <a:ahLst/>
              <a:cxnLst>
                <a:cxn ang="0">
                  <a:pos x="T0" y="T1"/>
                </a:cxn>
                <a:cxn ang="0">
                  <a:pos x="T2" y="T3"/>
                </a:cxn>
                <a:cxn ang="0">
                  <a:pos x="T4" y="T5"/>
                </a:cxn>
                <a:cxn ang="0">
                  <a:pos x="T6" y="T7"/>
                </a:cxn>
                <a:cxn ang="0">
                  <a:pos x="T8" y="T9"/>
                </a:cxn>
              </a:cxnLst>
              <a:rect l="0" t="0" r="r" b="b"/>
              <a:pathLst>
                <a:path w="6586" h="2473">
                  <a:moveTo>
                    <a:pt x="6586" y="0"/>
                  </a:moveTo>
                  <a:lnTo>
                    <a:pt x="0" y="0"/>
                  </a:lnTo>
                  <a:lnTo>
                    <a:pt x="0" y="2473"/>
                  </a:lnTo>
                  <a:lnTo>
                    <a:pt x="4114" y="2473"/>
                  </a:lnTo>
                  <a:lnTo>
                    <a:pt x="6586" y="0"/>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66">
              <a:extLst>
                <a:ext uri="{FF2B5EF4-FFF2-40B4-BE49-F238E27FC236}">
                  <a16:creationId xmlns="" xmlns:a16="http://schemas.microsoft.com/office/drawing/2014/main" id="{BF2FEF80-8DEA-4513-8C23-540BAB7A8267}"/>
                </a:ext>
              </a:extLst>
            </p:cNvPr>
            <p:cNvSpPr>
              <a:spLocks/>
            </p:cNvSpPr>
            <p:nvPr/>
          </p:nvSpPr>
          <p:spPr bwMode="auto">
            <a:xfrm>
              <a:off x="7113588" y="2516188"/>
              <a:ext cx="1728788" cy="3146425"/>
            </a:xfrm>
            <a:custGeom>
              <a:avLst/>
              <a:gdLst>
                <a:gd name="T0" fmla="*/ 944 w 4358"/>
                <a:gd name="T1" fmla="*/ 7928 h 7928"/>
                <a:gd name="T2" fmla="*/ 3416 w 4358"/>
                <a:gd name="T3" fmla="*/ 5455 h 7928"/>
                <a:gd name="T4" fmla="*/ 3416 w 4358"/>
                <a:gd name="T5" fmla="*/ 2655 h 7928"/>
                <a:gd name="T6" fmla="*/ 4358 w 4358"/>
                <a:gd name="T7" fmla="*/ 2655 h 7928"/>
                <a:gd name="T8" fmla="*/ 2179 w 4358"/>
                <a:gd name="T9" fmla="*/ 0 h 7928"/>
                <a:gd name="T10" fmla="*/ 0 w 4358"/>
                <a:gd name="T11" fmla="*/ 2655 h 7928"/>
                <a:gd name="T12" fmla="*/ 944 w 4358"/>
                <a:gd name="T13" fmla="*/ 2655 h 7928"/>
                <a:gd name="T14" fmla="*/ 944 w 4358"/>
                <a:gd name="T15" fmla="*/ 7928 h 79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58" h="7928">
                  <a:moveTo>
                    <a:pt x="944" y="7928"/>
                  </a:moveTo>
                  <a:lnTo>
                    <a:pt x="3416" y="5455"/>
                  </a:lnTo>
                  <a:lnTo>
                    <a:pt x="3416" y="2655"/>
                  </a:lnTo>
                  <a:lnTo>
                    <a:pt x="4358" y="2655"/>
                  </a:lnTo>
                  <a:lnTo>
                    <a:pt x="2179" y="0"/>
                  </a:lnTo>
                  <a:lnTo>
                    <a:pt x="0" y="2655"/>
                  </a:lnTo>
                  <a:lnTo>
                    <a:pt x="944" y="2655"/>
                  </a:lnTo>
                  <a:lnTo>
                    <a:pt x="944" y="792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68">
              <a:extLst>
                <a:ext uri="{FF2B5EF4-FFF2-40B4-BE49-F238E27FC236}">
                  <a16:creationId xmlns="" xmlns:a16="http://schemas.microsoft.com/office/drawing/2014/main" id="{033976D6-413A-4379-965A-191E5B76B85B}"/>
                </a:ext>
              </a:extLst>
            </p:cNvPr>
            <p:cNvSpPr>
              <a:spLocks/>
            </p:cNvSpPr>
            <p:nvPr/>
          </p:nvSpPr>
          <p:spPr bwMode="auto">
            <a:xfrm>
              <a:off x="3762375" y="4306888"/>
              <a:ext cx="3146425" cy="1728788"/>
            </a:xfrm>
            <a:custGeom>
              <a:avLst/>
              <a:gdLst>
                <a:gd name="T0" fmla="*/ 0 w 7928"/>
                <a:gd name="T1" fmla="*/ 943 h 4357"/>
                <a:gd name="T2" fmla="*/ 2472 w 7928"/>
                <a:gd name="T3" fmla="*/ 3414 h 4357"/>
                <a:gd name="T4" fmla="*/ 5273 w 7928"/>
                <a:gd name="T5" fmla="*/ 3414 h 4357"/>
                <a:gd name="T6" fmla="*/ 5273 w 7928"/>
                <a:gd name="T7" fmla="*/ 4357 h 4357"/>
                <a:gd name="T8" fmla="*/ 7928 w 7928"/>
                <a:gd name="T9" fmla="*/ 2179 h 4357"/>
                <a:gd name="T10" fmla="*/ 5273 w 7928"/>
                <a:gd name="T11" fmla="*/ 0 h 4357"/>
                <a:gd name="T12" fmla="*/ 5273 w 7928"/>
                <a:gd name="T13" fmla="*/ 943 h 4357"/>
                <a:gd name="T14" fmla="*/ 0 w 7928"/>
                <a:gd name="T15" fmla="*/ 943 h 43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28" h="4357">
                  <a:moveTo>
                    <a:pt x="0" y="943"/>
                  </a:moveTo>
                  <a:lnTo>
                    <a:pt x="2472" y="3414"/>
                  </a:lnTo>
                  <a:lnTo>
                    <a:pt x="5273" y="3414"/>
                  </a:lnTo>
                  <a:lnTo>
                    <a:pt x="5273" y="4357"/>
                  </a:lnTo>
                  <a:lnTo>
                    <a:pt x="7928" y="2179"/>
                  </a:lnTo>
                  <a:lnTo>
                    <a:pt x="5273" y="0"/>
                  </a:lnTo>
                  <a:lnTo>
                    <a:pt x="5273" y="943"/>
                  </a:lnTo>
                  <a:lnTo>
                    <a:pt x="0" y="943"/>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5" name="Rectangle 74">
            <a:extLst>
              <a:ext uri="{FF2B5EF4-FFF2-40B4-BE49-F238E27FC236}">
                <a16:creationId xmlns="" xmlns:a16="http://schemas.microsoft.com/office/drawing/2014/main" id="{FABB2AB3-3ABA-4EDF-BFAD-3A53A66240B6}"/>
              </a:ext>
            </a:extLst>
          </p:cNvPr>
          <p:cNvSpPr/>
          <p:nvPr/>
        </p:nvSpPr>
        <p:spPr>
          <a:xfrm>
            <a:off x="4410125" y="2008563"/>
            <a:ext cx="3266319" cy="646331"/>
          </a:xfrm>
          <a:prstGeom prst="rect">
            <a:avLst/>
          </a:prstGeom>
        </p:spPr>
        <p:txBody>
          <a:bodyPr wrap="square" anchor="b">
            <a:spAutoFit/>
          </a:bodyPr>
          <a:lstStyle/>
          <a:p>
            <a:pPr lvl="0" algn="ctr"/>
            <a:r>
              <a:rPr lang="en-US" altLang="en-US" b="1" dirty="0">
                <a:solidFill>
                  <a:schemeClr val="accent2"/>
                </a:solidFill>
                <a:latin typeface="arial" panose="020B0604020202020204" pitchFamily="34" charset="0"/>
              </a:rPr>
              <a:t>PEMBENTUKAN/PENATAAN </a:t>
            </a:r>
          </a:p>
          <a:p>
            <a:pPr lvl="0" algn="ctr"/>
            <a:r>
              <a:rPr lang="en-US" altLang="en-US" b="1" dirty="0">
                <a:solidFill>
                  <a:schemeClr val="accent2"/>
                </a:solidFill>
                <a:latin typeface="arial" panose="020B0604020202020204" pitchFamily="34" charset="0"/>
              </a:rPr>
              <a:t>ORGANISASI</a:t>
            </a:r>
            <a:endParaRPr lang="en-US" b="1" dirty="0">
              <a:solidFill>
                <a:schemeClr val="accent2"/>
              </a:solidFill>
              <a:latin typeface="arial" panose="020B0604020202020204" pitchFamily="34" charset="0"/>
            </a:endParaRPr>
          </a:p>
        </p:txBody>
      </p:sp>
      <p:sp>
        <p:nvSpPr>
          <p:cNvPr id="76" name="Rectangle 75">
            <a:extLst>
              <a:ext uri="{FF2B5EF4-FFF2-40B4-BE49-F238E27FC236}">
                <a16:creationId xmlns="" xmlns:a16="http://schemas.microsoft.com/office/drawing/2014/main" id="{E5C6F1DD-2600-4D0E-A69A-9696B8618A34}"/>
              </a:ext>
            </a:extLst>
          </p:cNvPr>
          <p:cNvSpPr/>
          <p:nvPr/>
        </p:nvSpPr>
        <p:spPr>
          <a:xfrm>
            <a:off x="7608711" y="3848652"/>
            <a:ext cx="2024538" cy="646331"/>
          </a:xfrm>
          <a:prstGeom prst="rect">
            <a:avLst/>
          </a:prstGeom>
        </p:spPr>
        <p:txBody>
          <a:bodyPr wrap="square" anchor="b">
            <a:spAutoFit/>
          </a:bodyPr>
          <a:lstStyle/>
          <a:p>
            <a:pPr algn="r"/>
            <a:r>
              <a:rPr lang="da-DK" b="1" dirty="0">
                <a:solidFill>
                  <a:schemeClr val="accent1"/>
                </a:solidFill>
                <a:latin typeface="arial" panose="020B0604020202020204" pitchFamily="34" charset="0"/>
              </a:rPr>
              <a:t>IMPLEMENTASI ORGANISASI</a:t>
            </a:r>
            <a:endParaRPr lang="en-US" b="1" dirty="0">
              <a:solidFill>
                <a:schemeClr val="accent1"/>
              </a:solidFill>
            </a:endParaRPr>
          </a:p>
        </p:txBody>
      </p:sp>
      <p:sp>
        <p:nvSpPr>
          <p:cNvPr id="77" name="Rectangle 76">
            <a:extLst>
              <a:ext uri="{FF2B5EF4-FFF2-40B4-BE49-F238E27FC236}">
                <a16:creationId xmlns="" xmlns:a16="http://schemas.microsoft.com/office/drawing/2014/main" id="{6B1875EE-D905-43EB-A4CE-21A21DD5D838}"/>
              </a:ext>
            </a:extLst>
          </p:cNvPr>
          <p:cNvSpPr/>
          <p:nvPr/>
        </p:nvSpPr>
        <p:spPr>
          <a:xfrm>
            <a:off x="4778910" y="5845417"/>
            <a:ext cx="2664295" cy="646331"/>
          </a:xfrm>
          <a:prstGeom prst="rect">
            <a:avLst/>
          </a:prstGeom>
        </p:spPr>
        <p:txBody>
          <a:bodyPr wrap="square" anchor="b">
            <a:spAutoFit/>
          </a:bodyPr>
          <a:lstStyle/>
          <a:p>
            <a:pPr algn="ctr"/>
            <a:r>
              <a:rPr lang="da-DK" b="1" dirty="0">
                <a:solidFill>
                  <a:schemeClr val="accent3"/>
                </a:solidFill>
                <a:latin typeface="arial" panose="020B0604020202020204" pitchFamily="34" charset="0"/>
              </a:rPr>
              <a:t>EVALUASI ORGANISASI</a:t>
            </a:r>
            <a:endParaRPr lang="en-US" b="1" dirty="0">
              <a:solidFill>
                <a:schemeClr val="accent3"/>
              </a:solidFill>
            </a:endParaRPr>
          </a:p>
        </p:txBody>
      </p:sp>
      <p:sp>
        <p:nvSpPr>
          <p:cNvPr id="78" name="Rectangle 77">
            <a:extLst>
              <a:ext uri="{FF2B5EF4-FFF2-40B4-BE49-F238E27FC236}">
                <a16:creationId xmlns="" xmlns:a16="http://schemas.microsoft.com/office/drawing/2014/main" id="{E6645699-4FC4-4812-90FD-7D85CFA08914}"/>
              </a:ext>
            </a:extLst>
          </p:cNvPr>
          <p:cNvSpPr/>
          <p:nvPr/>
        </p:nvSpPr>
        <p:spPr>
          <a:xfrm>
            <a:off x="2637772" y="3773483"/>
            <a:ext cx="1652006" cy="923330"/>
          </a:xfrm>
          <a:prstGeom prst="rect">
            <a:avLst/>
          </a:prstGeom>
        </p:spPr>
        <p:txBody>
          <a:bodyPr wrap="square" anchor="b">
            <a:spAutoFit/>
          </a:bodyPr>
          <a:lstStyle/>
          <a:p>
            <a:pPr lvl="0"/>
            <a:r>
              <a:rPr lang="en-US" altLang="en-US" b="1" dirty="0">
                <a:solidFill>
                  <a:schemeClr val="accent6"/>
                </a:solidFill>
                <a:latin typeface="arial" panose="020B0604020202020204" pitchFamily="34" charset="0"/>
              </a:rPr>
              <a:t>ANALISIS KEBUTUHAN ORGANISASI</a:t>
            </a:r>
            <a:endParaRPr lang="en-US" b="1" dirty="0">
              <a:solidFill>
                <a:schemeClr val="accent6"/>
              </a:solidFill>
              <a:latin typeface="arial" panose="020B0604020202020204" pitchFamily="34" charset="0"/>
            </a:endParaRPr>
          </a:p>
        </p:txBody>
      </p:sp>
      <p:sp>
        <p:nvSpPr>
          <p:cNvPr id="2" name="Teardrop 1"/>
          <p:cNvSpPr/>
          <p:nvPr/>
        </p:nvSpPr>
        <p:spPr>
          <a:xfrm rot="18582698" flipH="1">
            <a:off x="8881157" y="4504184"/>
            <a:ext cx="2331909" cy="2348256"/>
          </a:xfrm>
          <a:prstGeom prst="teardrop">
            <a:avLst>
              <a:gd name="adj" fmla="val 200000"/>
            </a:avLst>
          </a:prstGeom>
          <a:ln>
            <a:solidFill>
              <a:srgbClr val="92D05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 name="Rectangle 2"/>
          <p:cNvSpPr/>
          <p:nvPr/>
        </p:nvSpPr>
        <p:spPr>
          <a:xfrm>
            <a:off x="8229600" y="5339644"/>
            <a:ext cx="3251200" cy="861774"/>
          </a:xfrm>
          <a:prstGeom prst="rect">
            <a:avLst/>
          </a:prstGeom>
        </p:spPr>
        <p:txBody>
          <a:bodyPr wrap="square">
            <a:spAutoFit/>
          </a:bodyPr>
          <a:lstStyle/>
          <a:p>
            <a:pPr lvl="0" algn="ctr" defTabSz="1218454">
              <a:defRPr/>
            </a:pPr>
            <a:r>
              <a:rPr kumimoji="1" lang="id-ID" altLang="en-US" sz="1600" b="1" dirty="0" smtClean="0">
                <a:solidFill>
                  <a:prstClr val="black"/>
                </a:solidFill>
                <a:latin typeface="Arial" charset="0"/>
              </a:rPr>
              <a:t>PERMENPANRB 20/2018</a:t>
            </a:r>
          </a:p>
          <a:p>
            <a:pPr lvl="0" algn="ctr" defTabSz="1218454">
              <a:defRPr/>
            </a:pPr>
            <a:r>
              <a:rPr kumimoji="1" lang="id-ID" altLang="en-US" sz="1600" b="1" dirty="0" smtClean="0">
                <a:solidFill>
                  <a:prstClr val="black"/>
                </a:solidFill>
                <a:latin typeface="Arial" charset="0"/>
              </a:rPr>
              <a:t>Tentang Pedoman Evaluasi</a:t>
            </a:r>
          </a:p>
          <a:p>
            <a:pPr lvl="0" algn="ctr" defTabSz="1218454">
              <a:defRPr/>
            </a:pPr>
            <a:r>
              <a:rPr kumimoji="1" lang="id-ID" altLang="en-US" sz="1600" b="1" dirty="0" smtClean="0">
                <a:solidFill>
                  <a:prstClr val="black"/>
                </a:solidFill>
                <a:latin typeface="Arial" charset="0"/>
              </a:rPr>
              <a:t>Kelembagaan Pemerintah</a:t>
            </a:r>
            <a:endParaRPr kumimoji="1" lang="id-ID" altLang="en-US" sz="1600" b="1" dirty="0">
              <a:solidFill>
                <a:prstClr val="black"/>
              </a:solidFill>
              <a:latin typeface="Arial" charset="0"/>
            </a:endParaRPr>
          </a:p>
        </p:txBody>
      </p:sp>
      <p:pic>
        <p:nvPicPr>
          <p:cNvPr id="21" name="Picture 20">
            <a:extLst>
              <a:ext uri="{FF2B5EF4-FFF2-40B4-BE49-F238E27FC236}">
                <a16:creationId xmlns:a16="http://schemas.microsoft.com/office/drawing/2014/main" xmlns="" id="{5E9D2AC7-90FA-4A35-B3D1-F67A441AD0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39" y="293262"/>
            <a:ext cx="1016000" cy="762000"/>
          </a:xfrm>
          <a:prstGeom prst="rect">
            <a:avLst/>
          </a:prstGeom>
        </p:spPr>
      </p:pic>
      <p:sp>
        <p:nvSpPr>
          <p:cNvPr id="22" name="TextBox 21"/>
          <p:cNvSpPr txBox="1"/>
          <p:nvPr/>
        </p:nvSpPr>
        <p:spPr>
          <a:xfrm>
            <a:off x="999674" y="350579"/>
            <a:ext cx="5013693" cy="646331"/>
          </a:xfrm>
          <a:prstGeom prst="rect">
            <a:avLst/>
          </a:prstGeom>
          <a:solidFill>
            <a:srgbClr val="00B0F0"/>
          </a:solidFill>
        </p:spPr>
        <p:txBody>
          <a:bodyPr wrap="square" rtlCol="0">
            <a:spAutoFit/>
          </a:bodyPr>
          <a:lstStyle/>
          <a:p>
            <a:r>
              <a:rPr lang="en-US" b="1" dirty="0" smtClean="0">
                <a:solidFill>
                  <a:schemeClr val="bg1"/>
                </a:solidFill>
              </a:rPr>
              <a:t>BAGIAN ORGANISASI</a:t>
            </a:r>
          </a:p>
          <a:p>
            <a:r>
              <a:rPr lang="en-US" b="1" dirty="0" smtClean="0">
                <a:solidFill>
                  <a:schemeClr val="bg1"/>
                </a:solidFill>
              </a:rPr>
              <a:t>SEKRETARIAT DAERAH KABUPATEN MAGETAN</a:t>
            </a:r>
            <a:endParaRPr lang="en-US" b="1" dirty="0">
              <a:solidFill>
                <a:schemeClr val="bg1"/>
              </a:solidFill>
            </a:endParaRPr>
          </a:p>
        </p:txBody>
      </p:sp>
    </p:spTree>
    <p:extLst>
      <p:ext uri="{BB962C8B-B14F-4D97-AF65-F5344CB8AC3E}">
        <p14:creationId xmlns:p14="http://schemas.microsoft.com/office/powerpoint/2010/main" val="1775996360"/>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 name="Group 5"/>
          <p:cNvGrpSpPr/>
          <p:nvPr/>
        </p:nvGrpSpPr>
        <p:grpSpPr>
          <a:xfrm>
            <a:off x="0" y="0"/>
            <a:ext cx="12192000" cy="6858000"/>
            <a:chOff x="0" y="0"/>
            <a:chExt cx="12192000" cy="685800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solidFill>
                <a:schemeClr val="accent5">
                  <a:lumMod val="60000"/>
                  <a:lumOff val="40000"/>
                </a:schemeClr>
              </a:solidFill>
            </a:ln>
          </p:spPr>
        </p:pic>
        <p:sp>
          <p:nvSpPr>
            <p:cNvPr id="5" name="Rectangle 4"/>
            <p:cNvSpPr/>
            <p:nvPr/>
          </p:nvSpPr>
          <p:spPr>
            <a:xfrm>
              <a:off x="0" y="1174044"/>
              <a:ext cx="12192000" cy="733778"/>
            </a:xfrm>
            <a:prstGeom prst="rect">
              <a:avLst/>
            </a:prstGeom>
            <a:solidFill>
              <a:schemeClr val="accent5">
                <a:lumMod val="60000"/>
                <a:lumOff val="40000"/>
                <a:alpha val="48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itle 1"/>
          <p:cNvSpPr>
            <a:spLocks noGrp="1"/>
          </p:cNvSpPr>
          <p:nvPr>
            <p:ph type="title"/>
          </p:nvPr>
        </p:nvSpPr>
        <p:spPr>
          <a:xfrm>
            <a:off x="0" y="1167160"/>
            <a:ext cx="12192000" cy="778098"/>
          </a:xfrm>
        </p:spPr>
        <p:txBody>
          <a:bodyPr/>
          <a:lstStyle/>
          <a:p>
            <a:r>
              <a:rPr lang="en-US" sz="3200" dirty="0"/>
              <a:t>EVALUASI ORGANISASI</a:t>
            </a:r>
          </a:p>
        </p:txBody>
      </p:sp>
      <p:sp>
        <p:nvSpPr>
          <p:cNvPr id="21" name="Oval 31">
            <a:extLst>
              <a:ext uri="{FF2B5EF4-FFF2-40B4-BE49-F238E27FC236}">
                <a16:creationId xmlns="" xmlns:a16="http://schemas.microsoft.com/office/drawing/2014/main" id="{61F57C37-E6F2-488B-AB06-C8D940DB21AE}"/>
              </a:ext>
            </a:extLst>
          </p:cNvPr>
          <p:cNvSpPr>
            <a:spLocks noChangeArrowheads="1"/>
          </p:cNvSpPr>
          <p:nvPr/>
        </p:nvSpPr>
        <p:spPr bwMode="auto">
          <a:xfrm>
            <a:off x="2900280" y="2233069"/>
            <a:ext cx="1600200" cy="1371600"/>
          </a:xfrm>
          <a:prstGeom prst="ellipse">
            <a:avLst/>
          </a:prstGeom>
          <a:solidFill>
            <a:srgbClr val="FFFF00"/>
          </a:solidFill>
          <a:ln w="12700" cap="sq">
            <a:solidFill>
              <a:schemeClr val="tx1"/>
            </a:solidFill>
            <a:miter lim="800000"/>
            <a:headEnd type="none" w="sm" len="sm"/>
            <a:tailEnd type="none" w="sm" len="sm"/>
          </a:ln>
        </p:spPr>
        <p:txBody>
          <a:bodyPr wrap="none" lIns="121872" tIns="60936" rIns="121872" bIns="60936" anchor="ct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endParaRPr kumimoji="0" lang="en-US" altLang="en-US" sz="2100" b="0" i="0" u="none" strike="noStrike" kern="1200" cap="none" spc="0" normalizeH="0" baseline="0" noProof="0">
              <a:ln>
                <a:noFill/>
              </a:ln>
              <a:solidFill>
                <a:srgbClr val="FF0000"/>
              </a:solidFill>
              <a:effectLst/>
              <a:uLnTx/>
              <a:uFillTx/>
              <a:latin typeface="Trebuchet MS" panose="020B0603020202020204" pitchFamily="34" charset="0"/>
              <a:ea typeface="+mn-ea"/>
              <a:cs typeface="+mn-cs"/>
            </a:endParaRPr>
          </a:p>
        </p:txBody>
      </p:sp>
      <p:sp>
        <p:nvSpPr>
          <p:cNvPr id="22" name="Oval 17">
            <a:extLst>
              <a:ext uri="{FF2B5EF4-FFF2-40B4-BE49-F238E27FC236}">
                <a16:creationId xmlns="" xmlns:a16="http://schemas.microsoft.com/office/drawing/2014/main" id="{987268B7-5354-40E2-A6D7-9A024804899D}"/>
              </a:ext>
            </a:extLst>
          </p:cNvPr>
          <p:cNvSpPr>
            <a:spLocks noChangeArrowheads="1"/>
          </p:cNvSpPr>
          <p:nvPr/>
        </p:nvSpPr>
        <p:spPr bwMode="auto">
          <a:xfrm>
            <a:off x="7235743" y="2207668"/>
            <a:ext cx="1524000" cy="1371600"/>
          </a:xfrm>
          <a:prstGeom prst="ellipse">
            <a:avLst/>
          </a:prstGeom>
          <a:solidFill>
            <a:srgbClr val="FFFF00"/>
          </a:solidFill>
          <a:ln w="12700" cap="sq">
            <a:solidFill>
              <a:schemeClr val="tx1"/>
            </a:solidFill>
            <a:miter lim="800000"/>
            <a:headEnd type="none" w="sm" len="sm"/>
            <a:tailEnd type="none" w="sm" len="sm"/>
          </a:ln>
        </p:spPr>
        <p:txBody>
          <a:bodyPr wrap="none" lIns="121872" tIns="60936" rIns="121872" bIns="60936" anchor="ct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endParaRPr kumimoji="0" lang="en-US" altLang="en-US" sz="2100" b="0" i="0" u="none" strike="noStrike" kern="1200" cap="none" spc="0" normalizeH="0" baseline="0" noProof="0">
              <a:ln>
                <a:noFill/>
              </a:ln>
              <a:solidFill>
                <a:prstClr val="white"/>
              </a:solidFill>
              <a:effectLst/>
              <a:uLnTx/>
              <a:uFillTx/>
              <a:latin typeface="Trebuchet MS" panose="020B0603020202020204" pitchFamily="34" charset="0"/>
              <a:ea typeface="+mn-ea"/>
              <a:cs typeface="+mn-cs"/>
            </a:endParaRPr>
          </a:p>
        </p:txBody>
      </p:sp>
      <p:sp>
        <p:nvSpPr>
          <p:cNvPr id="23" name="Oval 16">
            <a:extLst>
              <a:ext uri="{FF2B5EF4-FFF2-40B4-BE49-F238E27FC236}">
                <a16:creationId xmlns="" xmlns:a16="http://schemas.microsoft.com/office/drawing/2014/main" id="{A987BF71-E587-4BC5-9F72-D9498277E48D}"/>
              </a:ext>
            </a:extLst>
          </p:cNvPr>
          <p:cNvSpPr>
            <a:spLocks noChangeArrowheads="1"/>
          </p:cNvSpPr>
          <p:nvPr/>
        </p:nvSpPr>
        <p:spPr bwMode="auto">
          <a:xfrm>
            <a:off x="7464344" y="2436268"/>
            <a:ext cx="685800" cy="685800"/>
          </a:xfrm>
          <a:prstGeom prst="ellipse">
            <a:avLst/>
          </a:prstGeom>
          <a:solidFill>
            <a:srgbClr val="9966FF"/>
          </a:solidFill>
          <a:ln w="12700" cap="sq">
            <a:solidFill>
              <a:schemeClr val="tx1"/>
            </a:solidFill>
            <a:miter lim="800000"/>
            <a:headEnd type="none" w="sm" len="sm"/>
            <a:tailEnd type="none" w="sm" len="sm"/>
          </a:ln>
        </p:spPr>
        <p:txBody>
          <a:bodyPr wrap="none" lIns="121872" tIns="60936" rIns="121872" bIns="60936" anchor="ct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endParaRPr kumimoji="0" lang="en-US" altLang="en-US" sz="2100" b="0" i="0" u="none" strike="noStrike" kern="1200" cap="none" spc="0" normalizeH="0" baseline="0" noProof="0">
              <a:ln>
                <a:noFill/>
              </a:ln>
              <a:solidFill>
                <a:srgbClr val="FF0000"/>
              </a:solidFill>
              <a:effectLst/>
              <a:uLnTx/>
              <a:uFillTx/>
              <a:latin typeface="Trebuchet MS" panose="020B0603020202020204" pitchFamily="34" charset="0"/>
              <a:ea typeface="+mn-ea"/>
              <a:cs typeface="+mn-cs"/>
            </a:endParaRPr>
          </a:p>
        </p:txBody>
      </p:sp>
      <p:sp>
        <p:nvSpPr>
          <p:cNvPr id="24" name="Oval 20">
            <a:extLst>
              <a:ext uri="{FF2B5EF4-FFF2-40B4-BE49-F238E27FC236}">
                <a16:creationId xmlns="" xmlns:a16="http://schemas.microsoft.com/office/drawing/2014/main" id="{CD9264BF-B9B4-4F22-8656-61C9B4B9716E}"/>
              </a:ext>
            </a:extLst>
          </p:cNvPr>
          <p:cNvSpPr>
            <a:spLocks noChangeArrowheads="1"/>
          </p:cNvSpPr>
          <p:nvPr/>
        </p:nvSpPr>
        <p:spPr bwMode="auto">
          <a:xfrm>
            <a:off x="2938379" y="2233069"/>
            <a:ext cx="1524000" cy="1371600"/>
          </a:xfrm>
          <a:prstGeom prst="ellipse">
            <a:avLst/>
          </a:prstGeom>
          <a:solidFill>
            <a:srgbClr val="9966FF"/>
          </a:solidFill>
          <a:ln w="12700" cap="sq">
            <a:solidFill>
              <a:schemeClr val="tx1"/>
            </a:solidFill>
            <a:miter lim="800000"/>
            <a:headEnd type="none" w="sm" len="sm"/>
            <a:tailEnd type="none" w="sm" len="sm"/>
          </a:ln>
        </p:spPr>
        <p:txBody>
          <a:bodyPr wrap="none" lIns="121872" tIns="60936" rIns="121872" bIns="60936" anchor="ct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endParaRPr kumimoji="0" lang="en-US" altLang="en-US" sz="2100" b="0" i="0" u="none" strike="noStrike" kern="1200" cap="none" spc="0" normalizeH="0" baseline="0" noProof="0">
              <a:ln>
                <a:noFill/>
              </a:ln>
              <a:solidFill>
                <a:srgbClr val="FF0000"/>
              </a:solidFill>
              <a:effectLst/>
              <a:uLnTx/>
              <a:uFillTx/>
              <a:latin typeface="Trebuchet MS" panose="020B0603020202020204" pitchFamily="34" charset="0"/>
              <a:ea typeface="+mn-ea"/>
              <a:cs typeface="+mn-cs"/>
            </a:endParaRPr>
          </a:p>
        </p:txBody>
      </p:sp>
      <p:sp>
        <p:nvSpPr>
          <p:cNvPr id="25" name="Oval 21">
            <a:extLst>
              <a:ext uri="{FF2B5EF4-FFF2-40B4-BE49-F238E27FC236}">
                <a16:creationId xmlns="" xmlns:a16="http://schemas.microsoft.com/office/drawing/2014/main" id="{D667EB3D-4CFD-4E5E-9213-9A0F27623BFF}"/>
              </a:ext>
            </a:extLst>
          </p:cNvPr>
          <p:cNvSpPr>
            <a:spLocks noChangeArrowheads="1"/>
          </p:cNvSpPr>
          <p:nvPr/>
        </p:nvSpPr>
        <p:spPr bwMode="auto">
          <a:xfrm>
            <a:off x="2955312" y="4518623"/>
            <a:ext cx="1524000" cy="1371600"/>
          </a:xfrm>
          <a:prstGeom prst="ellipse">
            <a:avLst/>
          </a:prstGeom>
          <a:solidFill>
            <a:srgbClr val="9966FF"/>
          </a:solidFill>
          <a:ln w="12700" cap="sq">
            <a:solidFill>
              <a:schemeClr val="tx1"/>
            </a:solidFill>
            <a:miter lim="800000"/>
            <a:headEnd type="none" w="sm" len="sm"/>
            <a:tailEnd type="none" w="sm" len="sm"/>
          </a:ln>
        </p:spPr>
        <p:txBody>
          <a:bodyPr wrap="none" lIns="121872" tIns="60936" rIns="121872" bIns="60936" anchor="ct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endParaRPr kumimoji="0" lang="en-US" altLang="en-US" sz="2100" b="0" i="0" u="none" strike="noStrike" kern="1200" cap="none" spc="0" normalizeH="0" baseline="0" noProof="0">
              <a:ln>
                <a:noFill/>
              </a:ln>
              <a:solidFill>
                <a:srgbClr val="FF0000"/>
              </a:solidFill>
              <a:effectLst/>
              <a:uLnTx/>
              <a:uFillTx/>
              <a:latin typeface="Trebuchet MS" panose="020B0603020202020204" pitchFamily="34" charset="0"/>
              <a:ea typeface="+mn-ea"/>
              <a:cs typeface="+mn-cs"/>
            </a:endParaRPr>
          </a:p>
        </p:txBody>
      </p:sp>
      <p:sp>
        <p:nvSpPr>
          <p:cNvPr id="26" name="Oval 22">
            <a:extLst>
              <a:ext uri="{FF2B5EF4-FFF2-40B4-BE49-F238E27FC236}">
                <a16:creationId xmlns="" xmlns:a16="http://schemas.microsoft.com/office/drawing/2014/main" id="{7798EFBE-25E9-4B3F-94E2-E8D8DDB4428B}"/>
              </a:ext>
            </a:extLst>
          </p:cNvPr>
          <p:cNvSpPr>
            <a:spLocks noChangeArrowheads="1"/>
          </p:cNvSpPr>
          <p:nvPr/>
        </p:nvSpPr>
        <p:spPr bwMode="auto">
          <a:xfrm>
            <a:off x="3183912" y="4823423"/>
            <a:ext cx="685800" cy="685800"/>
          </a:xfrm>
          <a:prstGeom prst="ellipse">
            <a:avLst/>
          </a:prstGeom>
          <a:solidFill>
            <a:srgbClr val="FFFF00"/>
          </a:solidFill>
          <a:ln w="12700" cap="sq">
            <a:solidFill>
              <a:schemeClr val="tx1"/>
            </a:solidFill>
            <a:miter lim="800000"/>
            <a:headEnd type="none" w="sm" len="sm"/>
            <a:tailEnd type="none" w="sm" len="sm"/>
          </a:ln>
        </p:spPr>
        <p:txBody>
          <a:bodyPr wrap="none" lIns="121872" tIns="60936" rIns="121872" bIns="60936" anchor="ct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endParaRPr kumimoji="0" lang="en-US" altLang="en-US" sz="3600" b="0" i="0" u="none" strike="noStrike" kern="1200" cap="none" spc="0" normalizeH="0" baseline="0" noProof="0">
              <a:ln>
                <a:noFill/>
              </a:ln>
              <a:solidFill>
                <a:srgbClr val="FF0000"/>
              </a:solidFill>
              <a:effectLst/>
              <a:uLnTx/>
              <a:uFillTx/>
              <a:latin typeface="Trebuchet MS" panose="020B0603020202020204" pitchFamily="34" charset="0"/>
              <a:ea typeface="+mn-ea"/>
              <a:cs typeface="+mn-cs"/>
            </a:endParaRPr>
          </a:p>
        </p:txBody>
      </p:sp>
      <p:sp>
        <p:nvSpPr>
          <p:cNvPr id="27" name="Oval 23">
            <a:extLst>
              <a:ext uri="{FF2B5EF4-FFF2-40B4-BE49-F238E27FC236}">
                <a16:creationId xmlns="" xmlns:a16="http://schemas.microsoft.com/office/drawing/2014/main" id="{F4EB8A5E-C34B-4483-AEA5-808DFE745C97}"/>
              </a:ext>
            </a:extLst>
          </p:cNvPr>
          <p:cNvSpPr>
            <a:spLocks noChangeArrowheads="1"/>
          </p:cNvSpPr>
          <p:nvPr/>
        </p:nvSpPr>
        <p:spPr bwMode="auto">
          <a:xfrm>
            <a:off x="6748379" y="4490401"/>
            <a:ext cx="1524000" cy="1371600"/>
          </a:xfrm>
          <a:prstGeom prst="ellipse">
            <a:avLst/>
          </a:prstGeom>
          <a:solidFill>
            <a:srgbClr val="9966FF"/>
          </a:solidFill>
          <a:ln w="12700" cap="sq">
            <a:solidFill>
              <a:schemeClr val="tx1"/>
            </a:solidFill>
            <a:miter lim="800000"/>
            <a:headEnd type="none" w="sm" len="sm"/>
            <a:tailEnd type="none" w="sm" len="sm"/>
          </a:ln>
        </p:spPr>
        <p:txBody>
          <a:bodyPr wrap="none" lIns="121872" tIns="60936" rIns="121872" bIns="60936" anchor="ct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endParaRPr kumimoji="0" lang="en-US" altLang="en-US" sz="2100" b="0" i="0" u="none" strike="noStrike" kern="1200" cap="none" spc="0" normalizeH="0" baseline="0" noProof="0">
              <a:ln>
                <a:noFill/>
              </a:ln>
              <a:solidFill>
                <a:srgbClr val="FF0000"/>
              </a:solidFill>
              <a:effectLst/>
              <a:uLnTx/>
              <a:uFillTx/>
              <a:latin typeface="Trebuchet MS" panose="020B0603020202020204" pitchFamily="34" charset="0"/>
              <a:ea typeface="+mn-ea"/>
              <a:cs typeface="+mn-cs"/>
            </a:endParaRPr>
          </a:p>
        </p:txBody>
      </p:sp>
      <p:sp>
        <p:nvSpPr>
          <p:cNvPr id="28" name="Oval 24">
            <a:extLst>
              <a:ext uri="{FF2B5EF4-FFF2-40B4-BE49-F238E27FC236}">
                <a16:creationId xmlns="" xmlns:a16="http://schemas.microsoft.com/office/drawing/2014/main" id="{FC774E9A-7869-4636-90CE-81BE71EBC89A}"/>
              </a:ext>
            </a:extLst>
          </p:cNvPr>
          <p:cNvSpPr>
            <a:spLocks noChangeArrowheads="1"/>
          </p:cNvSpPr>
          <p:nvPr/>
        </p:nvSpPr>
        <p:spPr bwMode="auto">
          <a:xfrm>
            <a:off x="7967579" y="4490401"/>
            <a:ext cx="1524000" cy="1371600"/>
          </a:xfrm>
          <a:prstGeom prst="ellipse">
            <a:avLst/>
          </a:prstGeom>
          <a:solidFill>
            <a:srgbClr val="FFFF00">
              <a:alpha val="43137"/>
            </a:srgbClr>
          </a:solidFill>
          <a:ln w="12700" cap="sq">
            <a:solidFill>
              <a:schemeClr val="tx1"/>
            </a:solidFill>
            <a:miter lim="800000"/>
            <a:headEnd type="none" w="sm" len="sm"/>
            <a:tailEnd type="none" w="sm" len="sm"/>
          </a:ln>
        </p:spPr>
        <p:txBody>
          <a:bodyPr wrap="none" lIns="121872" tIns="60936" rIns="121872" bIns="60936" anchor="ct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endParaRPr kumimoji="0" lang="en-US" altLang="en-US" sz="2100" b="0" i="0" u="none" strike="noStrike" kern="1200" cap="none" spc="0" normalizeH="0" baseline="0" noProof="0">
              <a:ln>
                <a:noFill/>
              </a:ln>
              <a:solidFill>
                <a:srgbClr val="FF0000"/>
              </a:solidFill>
              <a:effectLst/>
              <a:uLnTx/>
              <a:uFillTx/>
              <a:latin typeface="Trebuchet MS" panose="020B0603020202020204" pitchFamily="34" charset="0"/>
              <a:ea typeface="+mn-ea"/>
              <a:cs typeface="+mn-cs"/>
            </a:endParaRPr>
          </a:p>
        </p:txBody>
      </p:sp>
      <p:sp>
        <p:nvSpPr>
          <p:cNvPr id="29" name="Text Box 25">
            <a:extLst>
              <a:ext uri="{FF2B5EF4-FFF2-40B4-BE49-F238E27FC236}">
                <a16:creationId xmlns="" xmlns:a16="http://schemas.microsoft.com/office/drawing/2014/main" id="{3DEF496B-545D-4BA1-A185-4773825C0AEF}"/>
              </a:ext>
            </a:extLst>
          </p:cNvPr>
          <p:cNvSpPr txBox="1">
            <a:spLocks noChangeArrowheads="1"/>
          </p:cNvSpPr>
          <p:nvPr/>
        </p:nvSpPr>
        <p:spPr bwMode="auto">
          <a:xfrm>
            <a:off x="7586586" y="2436271"/>
            <a:ext cx="483369" cy="677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r>
              <a:rPr kumimoji="0" lang="id-ID" altLang="en-US" sz="3600" b="0" i="0" u="none" strike="noStrike" kern="1200" cap="none" spc="0" normalizeH="0" baseline="0" noProof="0" dirty="0">
                <a:ln>
                  <a:noFill/>
                </a:ln>
                <a:solidFill>
                  <a:prstClr val="black"/>
                </a:solidFill>
                <a:effectLst/>
                <a:uLnTx/>
                <a:uFillTx/>
                <a:latin typeface="Berlin Sans FB" panose="020E0602020502020306" pitchFamily="34" charset="0"/>
                <a:ea typeface="+mn-ea"/>
                <a:cs typeface="+mn-cs"/>
              </a:rPr>
              <a:t>T</a:t>
            </a:r>
            <a:endParaRPr kumimoji="0" lang="en-US" altLang="en-US" sz="3600" b="0" i="0" u="none" strike="noStrike" kern="1200" cap="none" spc="0" normalizeH="0" baseline="0" noProof="0" dirty="0">
              <a:ln>
                <a:noFill/>
              </a:ln>
              <a:solidFill>
                <a:prstClr val="black"/>
              </a:solidFill>
              <a:effectLst/>
              <a:uLnTx/>
              <a:uFillTx/>
              <a:latin typeface="Berlin Sans FB" panose="020E0602020502020306" pitchFamily="34" charset="0"/>
              <a:ea typeface="+mn-ea"/>
              <a:cs typeface="+mn-cs"/>
            </a:endParaRPr>
          </a:p>
        </p:txBody>
      </p:sp>
      <p:sp>
        <p:nvSpPr>
          <p:cNvPr id="30" name="Text Box 26">
            <a:extLst>
              <a:ext uri="{FF2B5EF4-FFF2-40B4-BE49-F238E27FC236}">
                <a16:creationId xmlns="" xmlns:a16="http://schemas.microsoft.com/office/drawing/2014/main" id="{AA004271-9006-488D-B7EC-ECB8773785B8}"/>
              </a:ext>
            </a:extLst>
          </p:cNvPr>
          <p:cNvSpPr txBox="1">
            <a:spLocks noChangeArrowheads="1"/>
          </p:cNvSpPr>
          <p:nvPr/>
        </p:nvSpPr>
        <p:spPr bwMode="auto">
          <a:xfrm>
            <a:off x="8043785" y="2817272"/>
            <a:ext cx="550695" cy="677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r>
              <a:rPr kumimoji="0" lang="en-US" altLang="en-US" sz="3600" b="0" i="0" u="none" strike="noStrike" kern="1200" cap="none" spc="0" normalizeH="0" baseline="0" noProof="0" dirty="0">
                <a:ln>
                  <a:noFill/>
                </a:ln>
                <a:solidFill>
                  <a:srgbClr val="FF0000"/>
                </a:solidFill>
                <a:effectLst/>
                <a:uLnTx/>
                <a:uFillTx/>
                <a:latin typeface="Berlin Sans FB" panose="020E0602020502020306" pitchFamily="34" charset="0"/>
                <a:ea typeface="+mn-ea"/>
                <a:cs typeface="+mn-cs"/>
              </a:rPr>
              <a:t>A</a:t>
            </a:r>
          </a:p>
        </p:txBody>
      </p:sp>
      <p:sp>
        <p:nvSpPr>
          <p:cNvPr id="31" name="Text Box 27">
            <a:extLst>
              <a:ext uri="{FF2B5EF4-FFF2-40B4-BE49-F238E27FC236}">
                <a16:creationId xmlns="" xmlns:a16="http://schemas.microsoft.com/office/drawing/2014/main" id="{9382A1D8-1427-435F-B07E-468BBD85A8F8}"/>
              </a:ext>
            </a:extLst>
          </p:cNvPr>
          <p:cNvSpPr txBox="1">
            <a:spLocks noChangeArrowheads="1"/>
          </p:cNvSpPr>
          <p:nvPr/>
        </p:nvSpPr>
        <p:spPr bwMode="auto">
          <a:xfrm>
            <a:off x="3336318" y="4823425"/>
            <a:ext cx="550695" cy="677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r>
              <a:rPr kumimoji="0" lang="en-US" altLang="en-US" sz="3600" b="0" i="0" u="none" strike="noStrike" kern="1200" cap="none" spc="0" normalizeH="0" baseline="0" noProof="0">
                <a:ln>
                  <a:noFill/>
                </a:ln>
                <a:solidFill>
                  <a:srgbClr val="FF0000"/>
                </a:solidFill>
                <a:effectLst/>
                <a:uLnTx/>
                <a:uFillTx/>
                <a:latin typeface="Berlin Sans FB" panose="020E0602020502020306" pitchFamily="34" charset="0"/>
                <a:ea typeface="+mn-ea"/>
                <a:cs typeface="+mn-cs"/>
              </a:rPr>
              <a:t>A</a:t>
            </a:r>
          </a:p>
        </p:txBody>
      </p:sp>
      <p:sp>
        <p:nvSpPr>
          <p:cNvPr id="32" name="Text Box 28">
            <a:extLst>
              <a:ext uri="{FF2B5EF4-FFF2-40B4-BE49-F238E27FC236}">
                <a16:creationId xmlns="" xmlns:a16="http://schemas.microsoft.com/office/drawing/2014/main" id="{E6A7CC9C-9966-467B-8314-A2072D7BC6B2}"/>
              </a:ext>
            </a:extLst>
          </p:cNvPr>
          <p:cNvSpPr txBox="1">
            <a:spLocks noChangeArrowheads="1"/>
          </p:cNvSpPr>
          <p:nvPr/>
        </p:nvSpPr>
        <p:spPr bwMode="auto">
          <a:xfrm>
            <a:off x="3885594" y="5204425"/>
            <a:ext cx="483369" cy="677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r>
              <a:rPr kumimoji="0" lang="id-ID" altLang="en-US" sz="3600" b="0" i="0" u="none" strike="noStrike" kern="1200" cap="none" spc="0" normalizeH="0" baseline="0" noProof="0" dirty="0">
                <a:ln>
                  <a:noFill/>
                </a:ln>
                <a:solidFill>
                  <a:prstClr val="black"/>
                </a:solidFill>
                <a:effectLst/>
                <a:uLnTx/>
                <a:uFillTx/>
                <a:latin typeface="Berlin Sans FB" panose="020E0602020502020306" pitchFamily="34" charset="0"/>
                <a:ea typeface="+mn-ea"/>
                <a:cs typeface="+mn-cs"/>
              </a:rPr>
              <a:t>T</a:t>
            </a:r>
            <a:endParaRPr kumimoji="0" lang="en-US" altLang="en-US" sz="3600" b="0" i="0" u="none" strike="noStrike" kern="1200" cap="none" spc="0" normalizeH="0" baseline="0" noProof="0" dirty="0">
              <a:ln>
                <a:noFill/>
              </a:ln>
              <a:solidFill>
                <a:prstClr val="black"/>
              </a:solidFill>
              <a:effectLst/>
              <a:uLnTx/>
              <a:uFillTx/>
              <a:latin typeface="Berlin Sans FB" panose="020E0602020502020306" pitchFamily="34" charset="0"/>
              <a:ea typeface="+mn-ea"/>
              <a:cs typeface="+mn-cs"/>
            </a:endParaRPr>
          </a:p>
        </p:txBody>
      </p:sp>
      <p:sp>
        <p:nvSpPr>
          <p:cNvPr id="33" name="Text Box 29">
            <a:extLst>
              <a:ext uri="{FF2B5EF4-FFF2-40B4-BE49-F238E27FC236}">
                <a16:creationId xmlns="" xmlns:a16="http://schemas.microsoft.com/office/drawing/2014/main" id="{D2A23E74-51A2-4C44-BC13-097041DF4B12}"/>
              </a:ext>
            </a:extLst>
          </p:cNvPr>
          <p:cNvSpPr txBox="1">
            <a:spLocks noChangeArrowheads="1"/>
          </p:cNvSpPr>
          <p:nvPr/>
        </p:nvSpPr>
        <p:spPr bwMode="auto">
          <a:xfrm>
            <a:off x="8653385" y="4947603"/>
            <a:ext cx="550695" cy="677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r>
              <a:rPr kumimoji="0" lang="en-US" altLang="en-US" sz="3600" b="0" i="0" u="none" strike="noStrike" kern="1200" cap="none" spc="0" normalizeH="0" baseline="0" noProof="0" dirty="0">
                <a:ln>
                  <a:noFill/>
                </a:ln>
                <a:solidFill>
                  <a:srgbClr val="FF0000"/>
                </a:solidFill>
                <a:effectLst/>
                <a:uLnTx/>
                <a:uFillTx/>
                <a:latin typeface="Berlin Sans FB" panose="020E0602020502020306" pitchFamily="34" charset="0"/>
                <a:ea typeface="+mn-ea"/>
                <a:cs typeface="+mn-cs"/>
              </a:rPr>
              <a:t>A</a:t>
            </a:r>
          </a:p>
        </p:txBody>
      </p:sp>
      <p:sp>
        <p:nvSpPr>
          <p:cNvPr id="34" name="Text Box 30">
            <a:extLst>
              <a:ext uri="{FF2B5EF4-FFF2-40B4-BE49-F238E27FC236}">
                <a16:creationId xmlns="" xmlns:a16="http://schemas.microsoft.com/office/drawing/2014/main" id="{B5AB7C69-431C-41E1-833F-05C756C3289F}"/>
              </a:ext>
            </a:extLst>
          </p:cNvPr>
          <p:cNvSpPr txBox="1">
            <a:spLocks noChangeArrowheads="1"/>
          </p:cNvSpPr>
          <p:nvPr/>
        </p:nvSpPr>
        <p:spPr bwMode="auto">
          <a:xfrm>
            <a:off x="7297661" y="4947603"/>
            <a:ext cx="483369" cy="677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r>
              <a:rPr kumimoji="0" lang="id-ID" altLang="en-US" sz="3600" b="0" i="0" u="none" strike="noStrike" kern="1200" cap="none" spc="0" normalizeH="0" baseline="0" noProof="0" dirty="0">
                <a:ln>
                  <a:noFill/>
                </a:ln>
                <a:solidFill>
                  <a:prstClr val="black"/>
                </a:solidFill>
                <a:effectLst/>
                <a:uLnTx/>
                <a:uFillTx/>
                <a:latin typeface="Berlin Sans FB" panose="020E0602020502020306" pitchFamily="34" charset="0"/>
                <a:ea typeface="+mn-ea"/>
                <a:cs typeface="+mn-cs"/>
              </a:rPr>
              <a:t>T</a:t>
            </a:r>
            <a:endParaRPr kumimoji="0" lang="en-US" altLang="en-US" sz="3600" b="0" i="0" u="none" strike="noStrike" kern="1200" cap="none" spc="0" normalizeH="0" baseline="0" noProof="0" dirty="0">
              <a:ln>
                <a:noFill/>
              </a:ln>
              <a:solidFill>
                <a:prstClr val="black"/>
              </a:solidFill>
              <a:effectLst/>
              <a:uLnTx/>
              <a:uFillTx/>
              <a:latin typeface="Berlin Sans FB" panose="020E0602020502020306" pitchFamily="34" charset="0"/>
              <a:ea typeface="+mn-ea"/>
              <a:cs typeface="+mn-cs"/>
            </a:endParaRPr>
          </a:p>
        </p:txBody>
      </p:sp>
      <p:sp>
        <p:nvSpPr>
          <p:cNvPr id="35" name="Text Box 32">
            <a:extLst>
              <a:ext uri="{FF2B5EF4-FFF2-40B4-BE49-F238E27FC236}">
                <a16:creationId xmlns="" xmlns:a16="http://schemas.microsoft.com/office/drawing/2014/main" id="{C89B851D-70A2-4CF2-8881-8087D9FD912C}"/>
              </a:ext>
            </a:extLst>
          </p:cNvPr>
          <p:cNvSpPr txBox="1">
            <a:spLocks noChangeArrowheads="1"/>
          </p:cNvSpPr>
          <p:nvPr/>
        </p:nvSpPr>
        <p:spPr bwMode="auto">
          <a:xfrm>
            <a:off x="3166988" y="2577559"/>
            <a:ext cx="1220750" cy="677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r>
              <a:rPr kumimoji="0" lang="id-ID" altLang="en-US" sz="3600" b="0" i="0" u="none" strike="noStrike" kern="1200" cap="none" spc="0" normalizeH="0" baseline="0" noProof="0" dirty="0">
                <a:ln>
                  <a:noFill/>
                </a:ln>
                <a:solidFill>
                  <a:prstClr val="black"/>
                </a:solidFill>
                <a:effectLst/>
                <a:uLnTx/>
                <a:uFillTx/>
                <a:latin typeface="Berlin Sans FB" panose="020E0602020502020306" pitchFamily="34" charset="0"/>
                <a:ea typeface="+mn-ea"/>
                <a:cs typeface="+mn-cs"/>
              </a:rPr>
              <a:t>T</a:t>
            </a:r>
            <a:r>
              <a:rPr kumimoji="0" lang="en-US" altLang="en-US" sz="3600" b="0" i="0" u="none" strike="noStrike" kern="1200" cap="none" spc="0" normalizeH="0" baseline="0" noProof="0" dirty="0">
                <a:ln>
                  <a:noFill/>
                </a:ln>
                <a:solidFill>
                  <a:prstClr val="black"/>
                </a:solidFill>
                <a:effectLst/>
                <a:uLnTx/>
                <a:uFillTx/>
                <a:latin typeface="Berlin Sans FB" panose="020E0602020502020306" pitchFamily="34" charset="0"/>
                <a:ea typeface="+mn-ea"/>
                <a:cs typeface="+mn-cs"/>
              </a:rPr>
              <a:t> = A</a:t>
            </a:r>
          </a:p>
        </p:txBody>
      </p:sp>
      <p:sp>
        <p:nvSpPr>
          <p:cNvPr id="36" name="Text Box 33">
            <a:extLst>
              <a:ext uri="{FF2B5EF4-FFF2-40B4-BE49-F238E27FC236}">
                <a16:creationId xmlns="" xmlns:a16="http://schemas.microsoft.com/office/drawing/2014/main" id="{50D59A8A-CEF1-43CE-9A82-5C5276EA1F87}"/>
              </a:ext>
            </a:extLst>
          </p:cNvPr>
          <p:cNvSpPr txBox="1">
            <a:spLocks noChangeArrowheads="1"/>
          </p:cNvSpPr>
          <p:nvPr/>
        </p:nvSpPr>
        <p:spPr bwMode="auto">
          <a:xfrm>
            <a:off x="2422727" y="3602628"/>
            <a:ext cx="2576314" cy="69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r>
              <a:rPr kumimoji="0" lang="en-US" altLang="en-US" sz="3700" b="0" i="0" u="none" strike="noStrike" kern="1200" cap="none" spc="0" normalizeH="0" baseline="0" noProof="0" dirty="0">
                <a:ln>
                  <a:noFill/>
                </a:ln>
                <a:solidFill>
                  <a:prstClr val="black"/>
                </a:solidFill>
                <a:effectLst/>
                <a:uLnTx/>
                <a:uFillTx/>
                <a:latin typeface="Calibri"/>
                <a:ea typeface="+mn-ea"/>
                <a:cs typeface="+mn-cs"/>
              </a:rPr>
              <a:t>Ideal/match</a:t>
            </a:r>
          </a:p>
        </p:txBody>
      </p:sp>
      <p:sp>
        <p:nvSpPr>
          <p:cNvPr id="37" name="Text Box 35">
            <a:extLst>
              <a:ext uri="{FF2B5EF4-FFF2-40B4-BE49-F238E27FC236}">
                <a16:creationId xmlns="" xmlns:a16="http://schemas.microsoft.com/office/drawing/2014/main" id="{2C4B61A3-91BE-413F-BFB3-C50F17E02480}"/>
              </a:ext>
            </a:extLst>
          </p:cNvPr>
          <p:cNvSpPr txBox="1">
            <a:spLocks noChangeArrowheads="1"/>
          </p:cNvSpPr>
          <p:nvPr/>
        </p:nvSpPr>
        <p:spPr bwMode="auto">
          <a:xfrm>
            <a:off x="2345041" y="5993865"/>
            <a:ext cx="3089147" cy="69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r>
              <a:rPr kumimoji="0" lang="en-US" altLang="en-US" sz="3700" b="0" i="0" u="none" strike="noStrike" kern="1200" cap="none" spc="0" normalizeH="0" baseline="0" noProof="0" dirty="0">
                <a:ln>
                  <a:noFill/>
                </a:ln>
                <a:solidFill>
                  <a:prstClr val="black"/>
                </a:solidFill>
                <a:effectLst/>
                <a:uLnTx/>
                <a:uFillTx/>
                <a:latin typeface="Calibri"/>
                <a:ea typeface="+mn-ea"/>
                <a:cs typeface="+mn-cs"/>
              </a:rPr>
              <a:t>under capacity</a:t>
            </a:r>
          </a:p>
        </p:txBody>
      </p:sp>
      <p:sp>
        <p:nvSpPr>
          <p:cNvPr id="38" name="Text Box 36">
            <a:extLst>
              <a:ext uri="{FF2B5EF4-FFF2-40B4-BE49-F238E27FC236}">
                <a16:creationId xmlns="" xmlns:a16="http://schemas.microsoft.com/office/drawing/2014/main" id="{26650A01-1DAE-4EC5-A385-AC89C724E287}"/>
              </a:ext>
            </a:extLst>
          </p:cNvPr>
          <p:cNvSpPr txBox="1">
            <a:spLocks noChangeArrowheads="1"/>
          </p:cNvSpPr>
          <p:nvPr/>
        </p:nvSpPr>
        <p:spPr bwMode="auto">
          <a:xfrm>
            <a:off x="7099719" y="5952937"/>
            <a:ext cx="2124267" cy="69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r>
              <a:rPr kumimoji="0" lang="en-US" altLang="en-US" sz="3700" b="0" i="0" u="none" strike="noStrike" kern="1200" cap="none" spc="0" normalizeH="0" baseline="0" noProof="0" dirty="0">
                <a:ln>
                  <a:noFill/>
                </a:ln>
                <a:solidFill>
                  <a:prstClr val="black"/>
                </a:solidFill>
                <a:effectLst/>
                <a:uLnTx/>
                <a:uFillTx/>
                <a:latin typeface="Calibri"/>
                <a:ea typeface="+mn-ea"/>
                <a:cs typeface="+mn-cs"/>
              </a:rPr>
              <a:t>mismatch</a:t>
            </a:r>
          </a:p>
        </p:txBody>
      </p:sp>
      <p:sp>
        <p:nvSpPr>
          <p:cNvPr id="48" name="Text Box 33">
            <a:extLst>
              <a:ext uri="{FF2B5EF4-FFF2-40B4-BE49-F238E27FC236}">
                <a16:creationId xmlns="" xmlns:a16="http://schemas.microsoft.com/office/drawing/2014/main" id="{50D59A8A-CEF1-43CE-9A82-5C5276EA1F87}"/>
              </a:ext>
            </a:extLst>
          </p:cNvPr>
          <p:cNvSpPr txBox="1">
            <a:spLocks noChangeArrowheads="1"/>
          </p:cNvSpPr>
          <p:nvPr/>
        </p:nvSpPr>
        <p:spPr bwMode="auto">
          <a:xfrm>
            <a:off x="5668282" y="3676006"/>
            <a:ext cx="4768709" cy="568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lvl="0" defTabSz="1218454" eaLnBrk="1" hangingPunct="1">
              <a:lnSpc>
                <a:spcPct val="75000"/>
              </a:lnSpc>
              <a:defRPr/>
            </a:pPr>
            <a:r>
              <a:rPr lang="en-US" altLang="en-US" sz="3700" dirty="0">
                <a:solidFill>
                  <a:prstClr val="black"/>
                </a:solidFill>
                <a:latin typeface="Calibri"/>
              </a:rPr>
              <a:t>progressive/over-active</a:t>
            </a:r>
          </a:p>
        </p:txBody>
      </p:sp>
      <p:sp>
        <p:nvSpPr>
          <p:cNvPr id="49" name="Text Box 33">
            <a:extLst>
              <a:ext uri="{FF2B5EF4-FFF2-40B4-BE49-F238E27FC236}">
                <a16:creationId xmlns="" xmlns:a16="http://schemas.microsoft.com/office/drawing/2014/main" id="{50D59A8A-CEF1-43CE-9A82-5C5276EA1F87}"/>
              </a:ext>
            </a:extLst>
          </p:cNvPr>
          <p:cNvSpPr txBox="1">
            <a:spLocks noChangeArrowheads="1"/>
          </p:cNvSpPr>
          <p:nvPr/>
        </p:nvSpPr>
        <p:spPr bwMode="auto">
          <a:xfrm>
            <a:off x="118533" y="5668428"/>
            <a:ext cx="2336800" cy="1092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lIns="121872" tIns="60936" rIns="121872" bIns="60936">
            <a:spAutoFit/>
          </a:bodyPr>
          <a:lstStyle>
            <a:lvl1pPr eaLnBrk="0" hangingPunct="0">
              <a:defRPr>
                <a:solidFill>
                  <a:schemeClr val="tx1"/>
                </a:solidFill>
                <a:latin typeface="Trebuchet MS" panose="020B0603020202020204" pitchFamily="34" charset="0"/>
              </a:defRPr>
            </a:lvl1pPr>
            <a:lvl2pPr marL="742950" indent="-285750" eaLnBrk="0" hangingPunct="0">
              <a:defRPr>
                <a:solidFill>
                  <a:schemeClr val="tx1"/>
                </a:solidFill>
                <a:latin typeface="Trebuchet MS" panose="020B0603020202020204" pitchFamily="34" charset="0"/>
              </a:defRPr>
            </a:lvl2pPr>
            <a:lvl3pPr marL="1143000" indent="-228600" eaLnBrk="0" hangingPunct="0">
              <a:defRPr>
                <a:solidFill>
                  <a:schemeClr val="tx1"/>
                </a:solidFill>
                <a:latin typeface="Trebuchet MS" panose="020B0603020202020204" pitchFamily="34" charset="0"/>
              </a:defRPr>
            </a:lvl3pPr>
            <a:lvl4pPr marL="1600200" indent="-228600" eaLnBrk="0" hangingPunct="0">
              <a:defRPr>
                <a:solidFill>
                  <a:schemeClr val="tx1"/>
                </a:solidFill>
                <a:latin typeface="Trebuchet MS" panose="020B0603020202020204" pitchFamily="34" charset="0"/>
              </a:defRPr>
            </a:lvl4pPr>
            <a:lvl5pPr marL="2057400" indent="-228600" eaLnBrk="0" hangingPunct="0">
              <a:defRPr>
                <a:solidFill>
                  <a:schemeClr val="tx1"/>
                </a:solidFill>
                <a:latin typeface="Trebuchet MS" panose="020B0603020202020204" pitchFamily="34" charset="0"/>
              </a:defRPr>
            </a:lvl5pPr>
            <a:lvl6pPr marL="2514600" indent="-228600" eaLnBrk="0" fontAlgn="base" hangingPunct="0">
              <a:spcBef>
                <a:spcPct val="0"/>
              </a:spcBef>
              <a:spcAft>
                <a:spcPct val="0"/>
              </a:spcAft>
              <a:defRPr>
                <a:solidFill>
                  <a:schemeClr val="tx1"/>
                </a:solidFill>
                <a:latin typeface="Trebuchet MS" panose="020B0603020202020204" pitchFamily="34" charset="0"/>
              </a:defRPr>
            </a:lvl6pPr>
            <a:lvl7pPr marL="2971800" indent="-228600" eaLnBrk="0" fontAlgn="base" hangingPunct="0">
              <a:spcBef>
                <a:spcPct val="0"/>
              </a:spcBef>
              <a:spcAft>
                <a:spcPct val="0"/>
              </a:spcAft>
              <a:defRPr>
                <a:solidFill>
                  <a:schemeClr val="tx1"/>
                </a:solidFill>
                <a:latin typeface="Trebuchet MS" panose="020B0603020202020204" pitchFamily="34" charset="0"/>
              </a:defRPr>
            </a:lvl7pPr>
            <a:lvl8pPr marL="3429000" indent="-228600" eaLnBrk="0" fontAlgn="base" hangingPunct="0">
              <a:spcBef>
                <a:spcPct val="0"/>
              </a:spcBef>
              <a:spcAft>
                <a:spcPct val="0"/>
              </a:spcAft>
              <a:defRPr>
                <a:solidFill>
                  <a:schemeClr val="tx1"/>
                </a:solidFill>
                <a:latin typeface="Trebuchet MS" panose="020B0603020202020204" pitchFamily="34" charset="0"/>
              </a:defRPr>
            </a:lvl8pPr>
            <a:lvl9pPr marL="3886200" indent="-228600" eaLnBrk="0" fontAlgn="base" hangingPunct="0">
              <a:spcBef>
                <a:spcPct val="0"/>
              </a:spcBef>
              <a:spcAft>
                <a:spcPct val="0"/>
              </a:spcAft>
              <a:defRPr>
                <a:solidFill>
                  <a:schemeClr val="tx1"/>
                </a:solidFill>
                <a:latin typeface="Trebuchet MS" panose="020B0603020202020204" pitchFamily="34" charset="0"/>
              </a:defRPr>
            </a:lvl9pPr>
          </a:lstStyle>
          <a:p>
            <a:pPr marL="0" marR="0" lvl="0" indent="0" algn="l" defTabSz="1218454" rtl="0" eaLnBrk="1" fontAlgn="auto" latinLnBrk="0" hangingPunct="1">
              <a:lnSpc>
                <a:spcPct val="100000"/>
              </a:lnSpc>
              <a:spcBef>
                <a:spcPts val="0"/>
              </a:spcBef>
              <a:spcAft>
                <a:spcPts val="0"/>
              </a:spcAft>
              <a:buClrTx/>
              <a:buSzTx/>
              <a:buFontTx/>
              <a:buNone/>
              <a:tabLst/>
              <a:defRPr/>
            </a:pPr>
            <a:r>
              <a:rPr kumimoji="0" lang="id-ID" altLang="en-US" sz="2100" b="0" i="0" u="none" strike="noStrike" kern="1200" cap="none" spc="0" normalizeH="0" baseline="0" noProof="0" dirty="0">
                <a:ln>
                  <a:noFill/>
                </a:ln>
                <a:solidFill>
                  <a:prstClr val="black"/>
                </a:solidFill>
                <a:effectLst/>
                <a:uLnTx/>
                <a:uFillTx/>
                <a:latin typeface="Calibri"/>
                <a:ea typeface="+mn-ea"/>
                <a:cs typeface="+mn-cs"/>
              </a:rPr>
              <a:t>Ket:</a:t>
            </a:r>
          </a:p>
          <a:p>
            <a:pPr marL="0" marR="0" lvl="0" indent="0" algn="l" defTabSz="1218454" rtl="0" eaLnBrk="1" fontAlgn="auto" latinLnBrk="0" hangingPunct="1">
              <a:lnSpc>
                <a:spcPct val="100000"/>
              </a:lnSpc>
              <a:spcBef>
                <a:spcPts val="0"/>
              </a:spcBef>
              <a:spcAft>
                <a:spcPts val="0"/>
              </a:spcAft>
              <a:buClrTx/>
              <a:buSzTx/>
              <a:buFontTx/>
              <a:buNone/>
              <a:tabLst/>
              <a:defRPr/>
            </a:pPr>
            <a:r>
              <a:rPr kumimoji="0" lang="id-ID" altLang="en-US" sz="2100" b="0" i="0" u="none" strike="noStrike" kern="1200" cap="none" spc="0" normalizeH="0" baseline="0" noProof="0" dirty="0">
                <a:ln>
                  <a:noFill/>
                </a:ln>
                <a:solidFill>
                  <a:prstClr val="black"/>
                </a:solidFill>
                <a:effectLst/>
                <a:uLnTx/>
                <a:uFillTx/>
                <a:latin typeface="Calibri"/>
                <a:ea typeface="+mn-ea"/>
                <a:cs typeface="+mn-cs"/>
              </a:rPr>
              <a:t>T : Target</a:t>
            </a:r>
          </a:p>
          <a:p>
            <a:pPr marL="0" marR="0" lvl="0" indent="0" algn="l" defTabSz="1218454" rtl="0" eaLnBrk="1" fontAlgn="auto" latinLnBrk="0" hangingPunct="1">
              <a:lnSpc>
                <a:spcPct val="100000"/>
              </a:lnSpc>
              <a:spcBef>
                <a:spcPts val="0"/>
              </a:spcBef>
              <a:spcAft>
                <a:spcPts val="0"/>
              </a:spcAft>
              <a:buClrTx/>
              <a:buSzTx/>
              <a:buFontTx/>
              <a:buNone/>
              <a:tabLst/>
              <a:defRPr/>
            </a:pPr>
            <a:r>
              <a:rPr kumimoji="0" lang="id-ID" altLang="en-US" sz="2100" b="0" i="0" u="none" strike="noStrike" kern="1200" cap="none" spc="0" normalizeH="0" baseline="0" noProof="0" dirty="0">
                <a:ln>
                  <a:noFill/>
                </a:ln>
                <a:solidFill>
                  <a:prstClr val="black"/>
                </a:solidFill>
                <a:effectLst/>
                <a:uLnTx/>
                <a:uFillTx/>
                <a:latin typeface="Calibri"/>
                <a:ea typeface="+mn-ea"/>
                <a:cs typeface="+mn-cs"/>
              </a:rPr>
              <a:t>A : Activity</a:t>
            </a:r>
            <a:endParaRPr kumimoji="0" lang="en-US" altLang="en-US" sz="21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39" name="Picture 38">
            <a:extLst>
              <a:ext uri="{FF2B5EF4-FFF2-40B4-BE49-F238E27FC236}">
                <a16:creationId xmlns:a16="http://schemas.microsoft.com/office/drawing/2014/main" xmlns="" id="{5E9D2AC7-90FA-4A35-B3D1-F67A441AD0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39" y="293262"/>
            <a:ext cx="1016000" cy="762000"/>
          </a:xfrm>
          <a:prstGeom prst="rect">
            <a:avLst/>
          </a:prstGeom>
        </p:spPr>
      </p:pic>
      <p:sp>
        <p:nvSpPr>
          <p:cNvPr id="40" name="TextBox 39"/>
          <p:cNvSpPr txBox="1"/>
          <p:nvPr/>
        </p:nvSpPr>
        <p:spPr>
          <a:xfrm>
            <a:off x="999674" y="350579"/>
            <a:ext cx="5013693" cy="646331"/>
          </a:xfrm>
          <a:prstGeom prst="rect">
            <a:avLst/>
          </a:prstGeom>
          <a:solidFill>
            <a:srgbClr val="00B0F0"/>
          </a:solidFill>
        </p:spPr>
        <p:txBody>
          <a:bodyPr wrap="square" rtlCol="0">
            <a:spAutoFit/>
          </a:bodyPr>
          <a:lstStyle/>
          <a:p>
            <a:r>
              <a:rPr lang="en-US" b="1" dirty="0" smtClean="0">
                <a:solidFill>
                  <a:schemeClr val="bg1"/>
                </a:solidFill>
              </a:rPr>
              <a:t>BAGIAN ORGANISASI</a:t>
            </a:r>
          </a:p>
          <a:p>
            <a:r>
              <a:rPr lang="en-US" b="1" dirty="0" smtClean="0">
                <a:solidFill>
                  <a:schemeClr val="bg1"/>
                </a:solidFill>
              </a:rPr>
              <a:t>SEKRETARIAT DAERAH KABUPATEN MAGETAN</a:t>
            </a:r>
            <a:endParaRPr lang="en-US" b="1" dirty="0">
              <a:solidFill>
                <a:schemeClr val="bg1"/>
              </a:solidFill>
            </a:endParaRPr>
          </a:p>
        </p:txBody>
      </p:sp>
    </p:spTree>
    <p:extLst>
      <p:ext uri="{BB962C8B-B14F-4D97-AF65-F5344CB8AC3E}">
        <p14:creationId xmlns:p14="http://schemas.microsoft.com/office/powerpoint/2010/main" val="315804021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 Box 5"/>
          <p:cNvSpPr txBox="1"/>
          <p:nvPr/>
        </p:nvSpPr>
        <p:spPr>
          <a:xfrm>
            <a:off x="3363685" y="-1905"/>
            <a:ext cx="8828327" cy="523192"/>
          </a:xfrm>
          <a:prstGeom prst="rect">
            <a:avLst/>
          </a:prstGeom>
          <a:solidFill>
            <a:srgbClr val="00B0F0"/>
          </a:solidFill>
        </p:spPr>
        <p:txBody>
          <a:bodyPr wrap="square" lIns="91401" tIns="45706" rIns="91401" bIns="45706" rtlCol="0">
            <a:spAutoFit/>
          </a:bodyPr>
          <a:lstStyle/>
          <a:p>
            <a:pPr algn="ctr" defTabSz="913982">
              <a:defRPr/>
            </a:pPr>
            <a:r>
              <a:rPr lang="en-US" altLang="id-ID" sz="2800" b="1" dirty="0">
                <a:solidFill>
                  <a:prstClr val="white"/>
                </a:solidFill>
                <a:latin typeface="Calibri"/>
              </a:rPr>
              <a:t>KERANGKA DIAGNOSIS EFEKTIVITAS KINERJA ORGANISASI</a:t>
            </a:r>
          </a:p>
        </p:txBody>
      </p:sp>
      <p:grpSp>
        <p:nvGrpSpPr>
          <p:cNvPr id="36" name="Group 1">
            <a:extLst>
              <a:ext uri="{FF2B5EF4-FFF2-40B4-BE49-F238E27FC236}">
                <a16:creationId xmlns="" xmlns:a16="http://schemas.microsoft.com/office/drawing/2014/main" id="{2B07F867-7AA7-40B3-89F8-8443CCBF2F24}"/>
              </a:ext>
            </a:extLst>
          </p:cNvPr>
          <p:cNvGrpSpPr>
            <a:grpSpLocks/>
          </p:cNvGrpSpPr>
          <p:nvPr/>
        </p:nvGrpSpPr>
        <p:grpSpPr bwMode="auto">
          <a:xfrm>
            <a:off x="812800" y="772897"/>
            <a:ext cx="10566400" cy="5826751"/>
            <a:chOff x="228601" y="1674375"/>
            <a:chExt cx="8147568" cy="4996459"/>
          </a:xfrm>
        </p:grpSpPr>
        <p:sp>
          <p:nvSpPr>
            <p:cNvPr id="37" name="Keselarasan fungsi dalam pelaksanaan mandat;…">
              <a:extLst>
                <a:ext uri="{FF2B5EF4-FFF2-40B4-BE49-F238E27FC236}">
                  <a16:creationId xmlns="" xmlns:a16="http://schemas.microsoft.com/office/drawing/2014/main" id="{B4A0724A-8A1B-4916-A3CD-43361A750C68}"/>
                </a:ext>
              </a:extLst>
            </p:cNvPr>
            <p:cNvSpPr txBox="1">
              <a:spLocks noChangeArrowheads="1"/>
            </p:cNvSpPr>
            <p:nvPr/>
          </p:nvSpPr>
          <p:spPr bwMode="auto">
            <a:xfrm>
              <a:off x="4870670" y="2133600"/>
              <a:ext cx="3505499" cy="11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25724" tIns="25724" rIns="25724" bIns="25724">
              <a:spAutoFit/>
            </a:bodyPr>
            <a:lstStyle>
              <a:lvl1pPr marL="176213" indent="-1762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176144" marR="0" lvl="0" indent="-176144" algn="just"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C00000"/>
                  </a:solidFill>
                  <a:effectLst/>
                  <a:uLnTx/>
                  <a:uFillTx/>
                  <a:latin typeface="Arial" panose="020B0604020202020204" pitchFamily="34" charset="0"/>
                  <a:ea typeface="+mn-ea"/>
                  <a:cs typeface="Arial" panose="020B0604020202020204" pitchFamily="34" charset="0"/>
                </a:rPr>
                <a:t>Keselarasan fungsi dalam pelaksanaan mandat;</a:t>
              </a:r>
            </a:p>
            <a:p>
              <a:pPr marL="176144" marR="0" lvl="0" indent="-176144" algn="just"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C00000"/>
                  </a:solidFill>
                  <a:effectLst/>
                  <a:uLnTx/>
                  <a:uFillTx/>
                  <a:latin typeface="Arial" panose="020B0604020202020204" pitchFamily="34" charset="0"/>
                  <a:ea typeface="+mn-ea"/>
                  <a:cs typeface="Arial" panose="020B0604020202020204" pitchFamily="34" charset="0"/>
                </a:rPr>
                <a:t>Keselarasan fungsi dalam pelaksanaan program prioritas pembangunan nasional;</a:t>
              </a:r>
            </a:p>
            <a:p>
              <a:pPr marL="176144" marR="0" lvl="0" indent="-176144" algn="just"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C00000"/>
                  </a:solidFill>
                  <a:effectLst/>
                  <a:uLnTx/>
                  <a:uFillTx/>
                  <a:latin typeface="Arial" panose="020B0604020202020204" pitchFamily="34" charset="0"/>
                  <a:ea typeface="+mn-ea"/>
                  <a:cs typeface="Arial" panose="020B0604020202020204" pitchFamily="34" charset="0"/>
                </a:rPr>
                <a:t>Kemampuan organisasi dalam menghadapi tantangan utama;</a:t>
              </a:r>
              <a:endParaRPr kumimoji="0" lang="id-ID" altLang="id-ID" sz="1500" b="1" i="0" u="none" strike="noStrike" kern="1200" cap="none" spc="0" normalizeH="0" baseline="0" dirty="0">
                <a:ln>
                  <a:noFill/>
                </a:ln>
                <a:solidFill>
                  <a:srgbClr val="C00000"/>
                </a:solidFill>
                <a:effectLst/>
                <a:uLnTx/>
                <a:uFillTx/>
                <a:latin typeface="Arial" panose="020B0604020202020204" pitchFamily="34" charset="0"/>
                <a:ea typeface="+mn-ea"/>
                <a:cs typeface="Arial" panose="020B0604020202020204" pitchFamily="34" charset="0"/>
              </a:endParaRPr>
            </a:p>
          </p:txBody>
        </p:sp>
        <p:sp>
          <p:nvSpPr>
            <p:cNvPr id="38" name="Proses bisnis inter-organisasi;…">
              <a:extLst>
                <a:ext uri="{FF2B5EF4-FFF2-40B4-BE49-F238E27FC236}">
                  <a16:creationId xmlns="" xmlns:a16="http://schemas.microsoft.com/office/drawing/2014/main" id="{FB57C6F8-59C6-4C94-A375-0E19349777B9}"/>
                </a:ext>
              </a:extLst>
            </p:cNvPr>
            <p:cNvSpPr txBox="1">
              <a:spLocks noChangeArrowheads="1"/>
            </p:cNvSpPr>
            <p:nvPr/>
          </p:nvSpPr>
          <p:spPr bwMode="auto">
            <a:xfrm>
              <a:off x="4870670" y="3505200"/>
              <a:ext cx="3505499" cy="984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25724" tIns="25724" rIns="25724" bIns="25724">
              <a:spAutoFit/>
            </a:bodyPr>
            <a:lstStyle>
              <a:lvl1pPr marL="176213" indent="-1762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176144" marR="0" lvl="0" indent="-176144" algn="just"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003300"/>
                  </a:solidFill>
                  <a:effectLst/>
                  <a:uLnTx/>
                  <a:uFillTx/>
                  <a:latin typeface="Arial" panose="020B0604020202020204" pitchFamily="34" charset="0"/>
                  <a:ea typeface="+mn-ea"/>
                  <a:cs typeface="Arial" panose="020B0604020202020204" pitchFamily="34" charset="0"/>
                </a:rPr>
                <a:t>Proses bisnis inter-organisasi;</a:t>
              </a:r>
            </a:p>
            <a:p>
              <a:pPr marL="176144" marR="0" lvl="0" indent="-176144" algn="just"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003300"/>
                  </a:solidFill>
                  <a:effectLst/>
                  <a:uLnTx/>
                  <a:uFillTx/>
                  <a:latin typeface="Arial" panose="020B0604020202020204" pitchFamily="34" charset="0"/>
                  <a:ea typeface="+mn-ea"/>
                  <a:cs typeface="Arial" panose="020B0604020202020204" pitchFamily="34" charset="0"/>
                </a:rPr>
                <a:t>Proses bisnis intra-organisasi;</a:t>
              </a:r>
            </a:p>
            <a:p>
              <a:pPr marL="176144" marR="0" lvl="0" indent="-176144" algn="just"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003300"/>
                  </a:solidFill>
                  <a:effectLst/>
                  <a:uLnTx/>
                  <a:uFillTx/>
                  <a:latin typeface="Arial" panose="020B0604020202020204" pitchFamily="34" charset="0"/>
                  <a:ea typeface="+mn-ea"/>
                  <a:cs typeface="Arial" panose="020B0604020202020204" pitchFamily="34" charset="0"/>
                </a:rPr>
                <a:t>Kelengkapan SOP;</a:t>
              </a:r>
            </a:p>
            <a:p>
              <a:pPr marL="176144" marR="0" lvl="0" indent="-176144" algn="just"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003300"/>
                  </a:solidFill>
                  <a:effectLst/>
                  <a:uLnTx/>
                  <a:uFillTx/>
                  <a:latin typeface="Arial" panose="020B0604020202020204" pitchFamily="34" charset="0"/>
                  <a:ea typeface="+mn-ea"/>
                  <a:cs typeface="Arial" panose="020B0604020202020204" pitchFamily="34" charset="0"/>
                </a:rPr>
                <a:t>Optimalisasi peran ASN sesuai lingkup peran dan fungsi;</a:t>
              </a:r>
              <a:endParaRPr kumimoji="0" lang="id-ID" altLang="id-ID" sz="1500" b="1" i="0" u="none" strike="noStrike" kern="1200" cap="none" spc="0" normalizeH="0" baseline="0" dirty="0">
                <a:ln>
                  <a:noFill/>
                </a:ln>
                <a:solidFill>
                  <a:srgbClr val="003300"/>
                </a:solidFill>
                <a:effectLst/>
                <a:uLnTx/>
                <a:uFillTx/>
                <a:latin typeface="Arial" panose="020B0604020202020204" pitchFamily="34" charset="0"/>
                <a:ea typeface="+mn-ea"/>
                <a:cs typeface="Arial" panose="020B0604020202020204" pitchFamily="34" charset="0"/>
              </a:endParaRPr>
            </a:p>
          </p:txBody>
        </p:sp>
        <p:sp>
          <p:nvSpPr>
            <p:cNvPr id="39" name="Perencanaan strategis;…">
              <a:extLst>
                <a:ext uri="{FF2B5EF4-FFF2-40B4-BE49-F238E27FC236}">
                  <a16:creationId xmlns="" xmlns:a16="http://schemas.microsoft.com/office/drawing/2014/main" id="{432E02D3-D2BE-43F5-9987-B596D0CB0B85}"/>
                </a:ext>
              </a:extLst>
            </p:cNvPr>
            <p:cNvSpPr txBox="1">
              <a:spLocks noChangeArrowheads="1"/>
            </p:cNvSpPr>
            <p:nvPr/>
          </p:nvSpPr>
          <p:spPr bwMode="auto">
            <a:xfrm>
              <a:off x="4870670" y="5686074"/>
              <a:ext cx="3505499" cy="984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25724" tIns="25724" rIns="25724" bIns="25724">
              <a:spAutoFit/>
            </a:bodyPr>
            <a:lstStyle>
              <a:lvl1pPr marL="176213" indent="-1762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176144" marR="0" lvl="0" indent="-176144" algn="l"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793905"/>
                  </a:solidFill>
                  <a:effectLst/>
                  <a:uLnTx/>
                  <a:uFillTx/>
                  <a:latin typeface="Arial" panose="020B0604020202020204" pitchFamily="34" charset="0"/>
                  <a:ea typeface="+mn-ea"/>
                  <a:cs typeface="Arial" panose="020B0604020202020204" pitchFamily="34" charset="0"/>
                </a:rPr>
                <a:t>Perencanaan strategis;</a:t>
              </a:r>
            </a:p>
            <a:p>
              <a:pPr marL="176144" marR="0" lvl="0" indent="-176144" algn="l"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793905"/>
                  </a:solidFill>
                  <a:effectLst/>
                  <a:uLnTx/>
                  <a:uFillTx/>
                  <a:latin typeface="Arial" panose="020B0604020202020204" pitchFamily="34" charset="0"/>
                  <a:ea typeface="+mn-ea"/>
                  <a:cs typeface="Arial" panose="020B0604020202020204" pitchFamily="34" charset="0"/>
                </a:rPr>
                <a:t>Pemahaman ekspektasi publik;</a:t>
              </a:r>
            </a:p>
            <a:p>
              <a:pPr marL="176144" marR="0" lvl="0" indent="-176144" algn="l"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793905"/>
                  </a:solidFill>
                  <a:effectLst/>
                  <a:uLnTx/>
                  <a:uFillTx/>
                  <a:latin typeface="Arial" panose="020B0604020202020204" pitchFamily="34" charset="0"/>
                  <a:ea typeface="+mn-ea"/>
                  <a:cs typeface="Arial" panose="020B0604020202020204" pitchFamily="34" charset="0"/>
                </a:rPr>
                <a:t>Review dan koordinasi inter-organisasi</a:t>
              </a:r>
            </a:p>
            <a:p>
              <a:pPr marL="176144" marR="0" lvl="0" indent="-176144" algn="l"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793905"/>
                  </a:solidFill>
                  <a:effectLst/>
                  <a:uLnTx/>
                  <a:uFillTx/>
                  <a:latin typeface="Arial" panose="020B0604020202020204" pitchFamily="34" charset="0"/>
                  <a:ea typeface="+mn-ea"/>
                  <a:cs typeface="Arial" panose="020B0604020202020204" pitchFamily="34" charset="0"/>
                </a:rPr>
                <a:t>Review dan koordinasi intra-organisasi</a:t>
              </a:r>
            </a:p>
            <a:p>
              <a:pPr marL="176144" marR="0" lvl="0" indent="-176144" algn="l"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793905"/>
                  </a:solidFill>
                  <a:effectLst/>
                  <a:uLnTx/>
                  <a:uFillTx/>
                  <a:latin typeface="Arial" panose="020B0604020202020204" pitchFamily="34" charset="0"/>
                  <a:ea typeface="+mn-ea"/>
                  <a:cs typeface="Arial" panose="020B0604020202020204" pitchFamily="34" charset="0"/>
                </a:rPr>
                <a:t>Tertib administrasi</a:t>
              </a:r>
              <a:endParaRPr kumimoji="0" lang="id-ID" altLang="id-ID" sz="1500" b="1" i="0" u="none" strike="noStrike" kern="1200" cap="none" spc="0" normalizeH="0" baseline="0" dirty="0">
                <a:ln>
                  <a:noFill/>
                </a:ln>
                <a:solidFill>
                  <a:srgbClr val="793905"/>
                </a:solidFill>
                <a:effectLst/>
                <a:uLnTx/>
                <a:uFillTx/>
                <a:latin typeface="Arial" panose="020B0604020202020204" pitchFamily="34" charset="0"/>
                <a:ea typeface="+mn-ea"/>
                <a:cs typeface="Arial" panose="020B0604020202020204" pitchFamily="34" charset="0"/>
              </a:endParaRPr>
            </a:p>
          </p:txBody>
        </p:sp>
        <p:sp>
          <p:nvSpPr>
            <p:cNvPr id="40" name="Keseimbangan peran dan fungsi dalam pendekatan Mitzberg;…">
              <a:extLst>
                <a:ext uri="{FF2B5EF4-FFF2-40B4-BE49-F238E27FC236}">
                  <a16:creationId xmlns="" xmlns:a16="http://schemas.microsoft.com/office/drawing/2014/main" id="{B80E9BEC-58E4-405D-BEB8-593DC327AADA}"/>
                </a:ext>
              </a:extLst>
            </p:cNvPr>
            <p:cNvSpPr txBox="1">
              <a:spLocks noChangeArrowheads="1"/>
            </p:cNvSpPr>
            <p:nvPr/>
          </p:nvSpPr>
          <p:spPr bwMode="auto">
            <a:xfrm>
              <a:off x="4870670" y="4580724"/>
              <a:ext cx="3505499" cy="796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25724" tIns="25724" rIns="25724" bIns="25724">
              <a:spAutoFit/>
            </a:bodyPr>
            <a:lstStyle>
              <a:lvl1pPr marL="176213" indent="-1762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176144" marR="0" lvl="0" indent="-176144" algn="just"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660066"/>
                  </a:solidFill>
                  <a:effectLst/>
                  <a:uLnTx/>
                  <a:uFillTx/>
                  <a:latin typeface="Arial" panose="020B0604020202020204" pitchFamily="34" charset="0"/>
                  <a:ea typeface="+mn-ea"/>
                  <a:cs typeface="Arial" panose="020B0604020202020204" pitchFamily="34" charset="0"/>
                </a:rPr>
                <a:t>Keseimbangan peran dan fungsi dalam pendekatan Mitzberg;</a:t>
              </a:r>
            </a:p>
            <a:p>
              <a:pPr marL="176144" marR="0" lvl="0" indent="-176144" algn="just"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660066"/>
                  </a:solidFill>
                  <a:effectLst/>
                  <a:uLnTx/>
                  <a:uFillTx/>
                  <a:latin typeface="Arial" panose="020B0604020202020204" pitchFamily="34" charset="0"/>
                  <a:ea typeface="+mn-ea"/>
                  <a:cs typeface="Arial" panose="020B0604020202020204" pitchFamily="34" charset="0"/>
                </a:rPr>
                <a:t>Integrasi rantai nilai peran dan fungsi;</a:t>
              </a:r>
            </a:p>
            <a:p>
              <a:pPr marL="176144" marR="0" lvl="0" indent="-176144" algn="just" defTabSz="914028" rtl="0" eaLnBrk="0" fontAlgn="base" latinLnBrk="0" hangingPunct="0">
                <a:lnSpc>
                  <a:spcPct val="95000"/>
                </a:lnSpc>
                <a:spcBef>
                  <a:spcPct val="0"/>
                </a:spcBef>
                <a:spcAft>
                  <a:spcPct val="0"/>
                </a:spcAft>
                <a:buClrTx/>
                <a:buSzPct val="100000"/>
                <a:buFontTx/>
                <a:buAutoNum type="arabicPeriod"/>
                <a:tabLst/>
                <a:defRPr/>
              </a:pPr>
              <a:r>
                <a:rPr kumimoji="0" lang="id-ID" altLang="id-ID" sz="1500" b="1" i="0" u="none" strike="noStrike" kern="1200" cap="none" spc="0" normalizeH="0" baseline="0" dirty="0" smtClean="0">
                  <a:ln>
                    <a:noFill/>
                  </a:ln>
                  <a:solidFill>
                    <a:srgbClr val="660066"/>
                  </a:solidFill>
                  <a:effectLst/>
                  <a:uLnTx/>
                  <a:uFillTx/>
                  <a:latin typeface="Arial" panose="020B0604020202020204" pitchFamily="34" charset="0"/>
                  <a:ea typeface="+mn-ea"/>
                  <a:cs typeface="Arial" panose="020B0604020202020204" pitchFamily="34" charset="0"/>
                </a:rPr>
                <a:t>Keseimbangan beban kerja unit kerja/fungsi;</a:t>
              </a:r>
              <a:endParaRPr kumimoji="0" lang="id-ID" altLang="id-ID" sz="1500" b="1" i="0" u="none" strike="noStrike" kern="1200" cap="none" spc="0" normalizeH="0" baseline="0" dirty="0">
                <a:ln>
                  <a:noFill/>
                </a:ln>
                <a:solidFill>
                  <a:srgbClr val="660066"/>
                </a:solidFill>
                <a:effectLst/>
                <a:uLnTx/>
                <a:uFillTx/>
                <a:latin typeface="Arial" panose="020B0604020202020204" pitchFamily="34" charset="0"/>
                <a:ea typeface="+mn-ea"/>
                <a:cs typeface="Arial" panose="020B0604020202020204" pitchFamily="34" charset="0"/>
              </a:endParaRPr>
            </a:p>
          </p:txBody>
        </p:sp>
        <p:grpSp>
          <p:nvGrpSpPr>
            <p:cNvPr id="41" name="Group">
              <a:extLst>
                <a:ext uri="{FF2B5EF4-FFF2-40B4-BE49-F238E27FC236}">
                  <a16:creationId xmlns="" xmlns:a16="http://schemas.microsoft.com/office/drawing/2014/main" id="{52DE8F71-A5C2-4418-8073-4C697A88E8C2}"/>
                </a:ext>
              </a:extLst>
            </p:cNvPr>
            <p:cNvGrpSpPr>
              <a:grpSpLocks/>
            </p:cNvGrpSpPr>
            <p:nvPr/>
          </p:nvGrpSpPr>
          <p:grpSpPr bwMode="auto">
            <a:xfrm>
              <a:off x="228601" y="1674375"/>
              <a:ext cx="2090871" cy="1878176"/>
              <a:chOff x="0" y="1"/>
              <a:chExt cx="1524524" cy="1808751"/>
            </a:xfrm>
          </p:grpSpPr>
          <p:grpSp>
            <p:nvGrpSpPr>
              <p:cNvPr id="74" name="Group">
                <a:extLst>
                  <a:ext uri="{FF2B5EF4-FFF2-40B4-BE49-F238E27FC236}">
                    <a16:creationId xmlns="" xmlns:a16="http://schemas.microsoft.com/office/drawing/2014/main" id="{DC3DFB71-6F43-48E8-A60F-48AFCDD6F2C5}"/>
                  </a:ext>
                </a:extLst>
              </p:cNvPr>
              <p:cNvGrpSpPr>
                <a:grpSpLocks/>
              </p:cNvGrpSpPr>
              <p:nvPr/>
            </p:nvGrpSpPr>
            <p:grpSpPr bwMode="auto">
              <a:xfrm>
                <a:off x="0" y="1"/>
                <a:ext cx="1524524" cy="1808751"/>
                <a:chOff x="0" y="1"/>
                <a:chExt cx="1524523" cy="1808750"/>
              </a:xfrm>
            </p:grpSpPr>
            <p:sp>
              <p:nvSpPr>
                <p:cNvPr id="81" name="Circle">
                  <a:extLst>
                    <a:ext uri="{FF2B5EF4-FFF2-40B4-BE49-F238E27FC236}">
                      <a16:creationId xmlns="" xmlns:a16="http://schemas.microsoft.com/office/drawing/2014/main" id="{7FEE6C1D-3BE7-4983-9C1C-4DCC01C4E4AB}"/>
                    </a:ext>
                  </a:extLst>
                </p:cNvPr>
                <p:cNvSpPr/>
                <p:nvPr/>
              </p:nvSpPr>
              <p:spPr>
                <a:xfrm>
                  <a:off x="0" y="1"/>
                  <a:ext cx="1524523" cy="1808750"/>
                </a:xfrm>
                <a:prstGeom prst="ellipse">
                  <a:avLst/>
                </a:prstGeom>
                <a:gradFill flip="none" rotWithShape="1">
                  <a:gsLst>
                    <a:gs pos="0">
                      <a:srgbClr val="E4F9FF"/>
                    </a:gs>
                    <a:gs pos="64999">
                      <a:srgbClr val="BBEFFF"/>
                    </a:gs>
                    <a:gs pos="100000">
                      <a:srgbClr val="9EEAFF"/>
                    </a:gs>
                  </a:gsLst>
                  <a:lin ang="5400000" scaled="0"/>
                </a:gradFill>
                <a:ln w="9525" cap="flat">
                  <a:solidFill>
                    <a:srgbClr val="46AAC5"/>
                  </a:solidFill>
                  <a:prstDash val="solid"/>
                  <a:round/>
                </a:ln>
                <a:effectLst>
                  <a:outerShdw blurRad="63500" dist="20000" dir="5400000" rotWithShape="0">
                    <a:srgbClr val="000000">
                      <a:alpha val="37998"/>
                    </a:srgbClr>
                  </a:outerShdw>
                </a:effectLst>
              </p:spPr>
              <p:txBody>
                <a:bodyPr lIns="25724" tIns="25724" rIns="25724" bIns="25724"/>
                <a:lstStyle/>
                <a:p>
                  <a:pPr marL="0" marR="0" lvl="0" indent="0" algn="ctr" defTabSz="914028" rtl="0" eaLnBrk="0" fontAlgn="base" latinLnBrk="0" hangingPunct="0">
                    <a:lnSpc>
                      <a:spcPct val="100000"/>
                    </a:lnSpc>
                    <a:spcBef>
                      <a:spcPct val="0"/>
                    </a:spcBef>
                    <a:spcAft>
                      <a:spcPct val="0"/>
                    </a:spcAft>
                    <a:buClrTx/>
                    <a:buSzTx/>
                    <a:buFontTx/>
                    <a:buNone/>
                    <a:tabLst/>
                    <a:defRPr sz="1100" b="1"/>
                  </a:pPr>
                  <a:endParaRPr kumimoji="0" sz="8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2" name="Operational…">
                  <a:extLst>
                    <a:ext uri="{FF2B5EF4-FFF2-40B4-BE49-F238E27FC236}">
                      <a16:creationId xmlns="" xmlns:a16="http://schemas.microsoft.com/office/drawing/2014/main" id="{F8C7D53B-CC2F-4AA4-8352-923630CC2DCB}"/>
                    </a:ext>
                  </a:extLst>
                </p:cNvPr>
                <p:cNvSpPr txBox="1">
                  <a:spLocks noChangeArrowheads="1"/>
                </p:cNvSpPr>
                <p:nvPr/>
              </p:nvSpPr>
              <p:spPr bwMode="auto">
                <a:xfrm>
                  <a:off x="229433" y="82212"/>
                  <a:ext cx="1065269" cy="38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028" rtl="0" eaLnBrk="0" fontAlgn="base" latinLnBrk="0" hangingPunct="0">
                    <a:lnSpc>
                      <a:spcPct val="100000"/>
                    </a:lnSpc>
                    <a:spcBef>
                      <a:spcPct val="0"/>
                    </a:spcBef>
                    <a:spcAft>
                      <a:spcPct val="0"/>
                    </a:spcAft>
                    <a:buClrTx/>
                    <a:buSzTx/>
                    <a:buFontTx/>
                    <a:buNone/>
                    <a:tabLst/>
                    <a:defRPr/>
                  </a:pPr>
                  <a:r>
                    <a:rPr kumimoji="0" lang="en-US" altLang="id-ID" sz="15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Operational </a:t>
                  </a:r>
                </a:p>
                <a:p>
                  <a:pPr marL="0" marR="0" lvl="0" indent="0" algn="ctr" defTabSz="914028" rtl="0" eaLnBrk="0" fontAlgn="base" latinLnBrk="0" hangingPunct="0">
                    <a:lnSpc>
                      <a:spcPct val="100000"/>
                    </a:lnSpc>
                    <a:spcBef>
                      <a:spcPct val="0"/>
                    </a:spcBef>
                    <a:spcAft>
                      <a:spcPct val="0"/>
                    </a:spcAft>
                    <a:buClrTx/>
                    <a:buSzTx/>
                    <a:buFontTx/>
                    <a:buNone/>
                    <a:tabLst/>
                    <a:defRPr/>
                  </a:pPr>
                  <a:r>
                    <a:rPr kumimoji="0" lang="en-US" altLang="id-ID" sz="15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capacity perspective</a:t>
                  </a:r>
                </a:p>
              </p:txBody>
            </p:sp>
          </p:grpSp>
          <p:grpSp>
            <p:nvGrpSpPr>
              <p:cNvPr id="75" name="Group">
                <a:extLst>
                  <a:ext uri="{FF2B5EF4-FFF2-40B4-BE49-F238E27FC236}">
                    <a16:creationId xmlns="" xmlns:a16="http://schemas.microsoft.com/office/drawing/2014/main" id="{E207E0A0-27ED-453D-A582-6F3786572514}"/>
                  </a:ext>
                </a:extLst>
              </p:cNvPr>
              <p:cNvGrpSpPr>
                <a:grpSpLocks/>
              </p:cNvGrpSpPr>
              <p:nvPr/>
            </p:nvGrpSpPr>
            <p:grpSpPr bwMode="auto">
              <a:xfrm>
                <a:off x="162060" y="464803"/>
                <a:ext cx="1250179" cy="324138"/>
                <a:chOff x="-77074" y="-151906"/>
                <a:chExt cx="1250178" cy="324136"/>
              </a:xfrm>
            </p:grpSpPr>
            <p:sp>
              <p:nvSpPr>
                <p:cNvPr id="79" name="Rectangle">
                  <a:extLst>
                    <a:ext uri="{FF2B5EF4-FFF2-40B4-BE49-F238E27FC236}">
                      <a16:creationId xmlns="" xmlns:a16="http://schemas.microsoft.com/office/drawing/2014/main" id="{37F9D2B6-3058-4D09-AEA8-66DF28B1A875}"/>
                    </a:ext>
                  </a:extLst>
                </p:cNvPr>
                <p:cNvSpPr/>
                <p:nvPr/>
              </p:nvSpPr>
              <p:spPr>
                <a:xfrm>
                  <a:off x="-77074" y="-151906"/>
                  <a:ext cx="1250178" cy="324136"/>
                </a:xfrm>
                <a:prstGeom prst="rect">
                  <a:avLst/>
                </a:prstGeom>
                <a:solidFill>
                  <a:srgbClr val="FFFFFF"/>
                </a:solidFill>
                <a:ln w="9525" cap="flat">
                  <a:solidFill>
                    <a:srgbClr val="000000"/>
                  </a:solidFill>
                  <a:prstDash val="solid"/>
                  <a:round/>
                </a:ln>
                <a:effectLst/>
              </p:spPr>
              <p:txBody>
                <a:bodyPr lIns="25724" tIns="25724" rIns="25724" bIns="25724" anchor="ctr"/>
                <a:lstStyle/>
                <a:p>
                  <a:pPr marL="0" marR="0" lvl="0" indent="0" algn="ctr" defTabSz="914028" rtl="0" eaLnBrk="0" fontAlgn="base" latinLnBrk="0" hangingPunct="0">
                    <a:lnSpc>
                      <a:spcPct val="90000"/>
                    </a:lnSpc>
                    <a:spcBef>
                      <a:spcPct val="0"/>
                    </a:spcBef>
                    <a:spcAft>
                      <a:spcPct val="0"/>
                    </a:spcAft>
                    <a:buClrTx/>
                    <a:buSzTx/>
                    <a:buFontTx/>
                    <a:buNone/>
                    <a:tabLst/>
                    <a:defRPr sz="700"/>
                  </a:pPr>
                  <a:endParaRPr kumimoji="0" sz="5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0" name="Efektivitas…">
                  <a:extLst>
                    <a:ext uri="{FF2B5EF4-FFF2-40B4-BE49-F238E27FC236}">
                      <a16:creationId xmlns="" xmlns:a16="http://schemas.microsoft.com/office/drawing/2014/main" id="{67A16648-88F2-4404-9525-0ACDFFBC4639}"/>
                    </a:ext>
                  </a:extLst>
                </p:cNvPr>
                <p:cNvSpPr txBox="1">
                  <a:spLocks noChangeArrowheads="1"/>
                </p:cNvSpPr>
                <p:nvPr/>
              </p:nvSpPr>
              <p:spPr bwMode="auto">
                <a:xfrm>
                  <a:off x="-19477" y="-131843"/>
                  <a:ext cx="1134332" cy="274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028" rtl="0" eaLnBrk="0" fontAlgn="base" latinLnBrk="0" hangingPunct="0">
                    <a:lnSpc>
                      <a:spcPct val="90000"/>
                    </a:lnSpc>
                    <a:spcBef>
                      <a:spcPct val="0"/>
                    </a:spcBef>
                    <a:spcAft>
                      <a:spcPct val="0"/>
                    </a:spcAft>
                    <a:buClrTx/>
                    <a:buSzTx/>
                    <a:buFontTx/>
                    <a:buNone/>
                    <a:tabLst/>
                    <a:defRPr/>
                  </a:pPr>
                  <a:r>
                    <a:rPr kumimoji="0" lang="id-ID" altLang="id-ID" sz="1200" b="0"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Efektivitas </a:t>
                  </a:r>
                </a:p>
                <a:p>
                  <a:pPr marL="0" marR="0" lvl="0" indent="0" algn="ctr" defTabSz="914028" rtl="0" eaLnBrk="0" fontAlgn="base" latinLnBrk="0" hangingPunct="0">
                    <a:lnSpc>
                      <a:spcPct val="90000"/>
                    </a:lnSpc>
                    <a:spcBef>
                      <a:spcPct val="0"/>
                    </a:spcBef>
                    <a:spcAft>
                      <a:spcPct val="0"/>
                    </a:spcAft>
                    <a:buClrTx/>
                    <a:buSzTx/>
                    <a:buFontTx/>
                    <a:buNone/>
                    <a:tabLst/>
                    <a:defRPr/>
                  </a:pPr>
                  <a:r>
                    <a:rPr kumimoji="0" lang="id-ID" altLang="id-ID" sz="1200" b="0"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Infrastruktur Kelembagaan</a:t>
                  </a:r>
                  <a:endParaRPr kumimoji="0" lang="id-ID" altLang="id-ID" sz="12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grpSp>
            <p:nvGrpSpPr>
              <p:cNvPr id="76" name="Group">
                <a:extLst>
                  <a:ext uri="{FF2B5EF4-FFF2-40B4-BE49-F238E27FC236}">
                    <a16:creationId xmlns="" xmlns:a16="http://schemas.microsoft.com/office/drawing/2014/main" id="{58EA2FFD-66A0-4103-BA62-0CE1C28BE3CB}"/>
                  </a:ext>
                </a:extLst>
              </p:cNvPr>
              <p:cNvGrpSpPr>
                <a:grpSpLocks/>
              </p:cNvGrpSpPr>
              <p:nvPr/>
            </p:nvGrpSpPr>
            <p:grpSpPr bwMode="auto">
              <a:xfrm>
                <a:off x="162060" y="799643"/>
                <a:ext cx="1250179" cy="621778"/>
                <a:chOff x="-115165" y="-24439"/>
                <a:chExt cx="1250177" cy="621776"/>
              </a:xfrm>
            </p:grpSpPr>
            <p:sp>
              <p:nvSpPr>
                <p:cNvPr id="77" name="Rectangle">
                  <a:extLst>
                    <a:ext uri="{FF2B5EF4-FFF2-40B4-BE49-F238E27FC236}">
                      <a16:creationId xmlns="" xmlns:a16="http://schemas.microsoft.com/office/drawing/2014/main" id="{DC3F7A4E-FB5A-4970-8558-F4CC31BB7E8E}"/>
                    </a:ext>
                  </a:extLst>
                </p:cNvPr>
                <p:cNvSpPr/>
                <p:nvPr/>
              </p:nvSpPr>
              <p:spPr>
                <a:xfrm>
                  <a:off x="-115165" y="-24439"/>
                  <a:ext cx="1250177" cy="602406"/>
                </a:xfrm>
                <a:prstGeom prst="rect">
                  <a:avLst/>
                </a:prstGeom>
                <a:solidFill>
                  <a:srgbClr val="FFFFFF"/>
                </a:solidFill>
                <a:ln w="9525" cap="flat">
                  <a:solidFill>
                    <a:srgbClr val="000000"/>
                  </a:solidFill>
                  <a:prstDash val="solid"/>
                  <a:round/>
                </a:ln>
                <a:effectLst/>
              </p:spPr>
              <p:txBody>
                <a:bodyPr lIns="25724" tIns="25724" rIns="25724" bIns="25724" anchor="ctr"/>
                <a:lstStyle/>
                <a:p>
                  <a:pPr marL="0" marR="0" lvl="0" indent="0" algn="l" defTabSz="914028" rtl="0" eaLnBrk="0" fontAlgn="base" latinLnBrk="0" hangingPunct="0">
                    <a:lnSpc>
                      <a:spcPct val="100000"/>
                    </a:lnSpc>
                    <a:spcBef>
                      <a:spcPct val="0"/>
                    </a:spcBef>
                    <a:spcAft>
                      <a:spcPct val="0"/>
                    </a:spcAft>
                    <a:buClrTx/>
                    <a:buSzTx/>
                    <a:buFontTx/>
                    <a:buNone/>
                    <a:tabLst/>
                    <a:defRPr sz="700"/>
                  </a:pPr>
                  <a:endParaRPr kumimoji="0" sz="5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8" name="Tepat Fungsi…">
                  <a:extLst>
                    <a:ext uri="{FF2B5EF4-FFF2-40B4-BE49-F238E27FC236}">
                      <a16:creationId xmlns="" xmlns:a16="http://schemas.microsoft.com/office/drawing/2014/main" id="{CA868BDB-9636-496D-926D-FAF60D863C50}"/>
                    </a:ext>
                  </a:extLst>
                </p:cNvPr>
                <p:cNvSpPr txBox="1">
                  <a:spLocks noChangeArrowheads="1"/>
                </p:cNvSpPr>
                <p:nvPr/>
              </p:nvSpPr>
              <p:spPr bwMode="auto">
                <a:xfrm>
                  <a:off x="-54986" y="-12654"/>
                  <a:ext cx="1100353" cy="609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spAutoFit/>
                </a:bodyPr>
                <a:lstStyle>
                  <a:lvl1pPr marL="87313" indent="-873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87278" marR="0" lvl="0" indent="-87278" algn="l" defTabSz="914028" rtl="0" eaLnBrk="0" fontAlgn="base" latinLnBrk="0" hangingPunct="0">
                    <a:lnSpc>
                      <a:spcPct val="100000"/>
                    </a:lnSpc>
                    <a:spcBef>
                      <a:spcPct val="0"/>
                    </a:spcBef>
                    <a:spcAft>
                      <a:spcPct val="0"/>
                    </a:spcAft>
                    <a:buClrTx/>
                    <a:buSzPct val="100000"/>
                    <a:buFontTx/>
                    <a:buChar char="☑"/>
                    <a:tabLst/>
                    <a:defRPr/>
                  </a:pPr>
                  <a:r>
                    <a:rPr kumimoji="0" lang="id-ID" altLang="id-ID" sz="1200" b="0"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Tepat Fungsi</a:t>
                  </a:r>
                </a:p>
                <a:p>
                  <a:pPr marL="87278" marR="0" lvl="0" indent="-87278" algn="l" defTabSz="914028" rtl="0" eaLnBrk="0" fontAlgn="base" latinLnBrk="0" hangingPunct="0">
                    <a:lnSpc>
                      <a:spcPct val="100000"/>
                    </a:lnSpc>
                    <a:spcBef>
                      <a:spcPct val="0"/>
                    </a:spcBef>
                    <a:spcAft>
                      <a:spcPct val="0"/>
                    </a:spcAft>
                    <a:buClrTx/>
                    <a:buSzPct val="100000"/>
                    <a:buFontTx/>
                    <a:buChar char="☑"/>
                    <a:tabLst/>
                    <a:defRPr/>
                  </a:pPr>
                  <a:r>
                    <a:rPr kumimoji="0" lang="id-ID" altLang="id-ID" sz="1200" b="0"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Tepat Proses</a:t>
                  </a:r>
                </a:p>
                <a:p>
                  <a:pPr marL="87278" marR="0" lvl="0" indent="-87278" algn="l" defTabSz="914028" rtl="0" eaLnBrk="0" fontAlgn="base" latinLnBrk="0" hangingPunct="0">
                    <a:lnSpc>
                      <a:spcPct val="100000"/>
                    </a:lnSpc>
                    <a:spcBef>
                      <a:spcPct val="0"/>
                    </a:spcBef>
                    <a:spcAft>
                      <a:spcPct val="0"/>
                    </a:spcAft>
                    <a:buClrTx/>
                    <a:buSzPct val="100000"/>
                    <a:buFontTx/>
                    <a:buChar char="☑"/>
                    <a:tabLst/>
                    <a:defRPr/>
                  </a:pPr>
                  <a:r>
                    <a:rPr kumimoji="0" lang="id-ID" altLang="id-ID" sz="1200" b="0"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Tepat Struktur</a:t>
                  </a:r>
                </a:p>
                <a:p>
                  <a:pPr marL="87278" marR="0" lvl="0" indent="-87278" algn="l" defTabSz="914028" rtl="0" eaLnBrk="0" fontAlgn="base" latinLnBrk="0" hangingPunct="0">
                    <a:lnSpc>
                      <a:spcPct val="100000"/>
                    </a:lnSpc>
                    <a:spcBef>
                      <a:spcPct val="0"/>
                    </a:spcBef>
                    <a:spcAft>
                      <a:spcPct val="0"/>
                    </a:spcAft>
                    <a:buClrTx/>
                    <a:buSzPct val="100000"/>
                    <a:buFontTx/>
                    <a:buChar char="☑"/>
                    <a:tabLst/>
                    <a:defRPr/>
                  </a:pPr>
                  <a:r>
                    <a:rPr kumimoji="0" lang="id-ID" altLang="id-ID" sz="1200" b="0"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Praktek Tata Kelola</a:t>
                  </a:r>
                  <a:endParaRPr kumimoji="0" lang="id-ID" altLang="id-ID" sz="12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grpSp>
        <p:grpSp>
          <p:nvGrpSpPr>
            <p:cNvPr id="42" name="Group">
              <a:extLst>
                <a:ext uri="{FF2B5EF4-FFF2-40B4-BE49-F238E27FC236}">
                  <a16:creationId xmlns="" xmlns:a16="http://schemas.microsoft.com/office/drawing/2014/main" id="{38E27239-97D0-4BAB-BE50-997D8CFF8468}"/>
                </a:ext>
              </a:extLst>
            </p:cNvPr>
            <p:cNvGrpSpPr>
              <a:grpSpLocks/>
            </p:cNvGrpSpPr>
            <p:nvPr/>
          </p:nvGrpSpPr>
          <p:grpSpPr bwMode="auto">
            <a:xfrm>
              <a:off x="392124" y="4166967"/>
              <a:ext cx="1792401" cy="762066"/>
              <a:chOff x="-438" y="20207"/>
              <a:chExt cx="1792399" cy="1015821"/>
            </a:xfrm>
          </p:grpSpPr>
          <p:sp>
            <p:nvSpPr>
              <p:cNvPr id="72" name="Rectangle">
                <a:extLst>
                  <a:ext uri="{FF2B5EF4-FFF2-40B4-BE49-F238E27FC236}">
                    <a16:creationId xmlns="" xmlns:a16="http://schemas.microsoft.com/office/drawing/2014/main" id="{12D08CCA-BACE-402D-893E-2984E4994BE1}"/>
                  </a:ext>
                </a:extLst>
              </p:cNvPr>
              <p:cNvSpPr/>
              <p:nvPr/>
            </p:nvSpPr>
            <p:spPr>
              <a:xfrm>
                <a:off x="-438" y="20207"/>
                <a:ext cx="1792399" cy="1015821"/>
              </a:xfrm>
              <a:prstGeom prst="rect">
                <a:avLst/>
              </a:prstGeom>
              <a:gradFill flip="none" rotWithShape="1">
                <a:gsLst>
                  <a:gs pos="0">
                    <a:srgbClr val="E4F9FF"/>
                  </a:gs>
                  <a:gs pos="64999">
                    <a:srgbClr val="BBEFFF"/>
                  </a:gs>
                  <a:gs pos="100000">
                    <a:srgbClr val="9EEAFF"/>
                  </a:gs>
                </a:gsLst>
                <a:lin ang="5400000" scaled="0"/>
              </a:gradFill>
              <a:ln w="9525" cap="flat">
                <a:solidFill>
                  <a:srgbClr val="46AAC5"/>
                </a:solidFill>
                <a:prstDash val="solid"/>
                <a:round/>
              </a:ln>
              <a:effectLst>
                <a:outerShdw blurRad="63500" dist="20000" dir="5400000" rotWithShape="0">
                  <a:srgbClr val="000000">
                    <a:alpha val="37998"/>
                  </a:srgbClr>
                </a:outerShdw>
              </a:effectLst>
            </p:spPr>
            <p:txBody>
              <a:bodyPr lIns="25724" tIns="25724" rIns="25724" bIns="25724" anchor="ctr"/>
              <a:lstStyle/>
              <a:p>
                <a:pPr marL="0" marR="0" lvl="0" indent="0" algn="ctr" defTabSz="914028" rtl="0" eaLnBrk="0" fontAlgn="base" latinLnBrk="0" hangingPunct="0">
                  <a:lnSpc>
                    <a:spcPct val="100000"/>
                  </a:lnSpc>
                  <a:spcBef>
                    <a:spcPct val="0"/>
                  </a:spcBef>
                  <a:spcAft>
                    <a:spcPct val="0"/>
                  </a:spcAft>
                  <a:buClrTx/>
                  <a:buSzTx/>
                  <a:buFontTx/>
                  <a:buNone/>
                  <a:tabLst/>
                  <a:defRPr sz="1600" b="1"/>
                </a:pPr>
                <a:endParaRPr kumimoji="0" sz="15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3" name="Efektivitas…">
                <a:extLst>
                  <a:ext uri="{FF2B5EF4-FFF2-40B4-BE49-F238E27FC236}">
                    <a16:creationId xmlns="" xmlns:a16="http://schemas.microsoft.com/office/drawing/2014/main" id="{22EEBDEA-7BEC-4945-AFC0-E8715015BBA2}"/>
                  </a:ext>
                </a:extLst>
              </p:cNvPr>
              <p:cNvSpPr txBox="1">
                <a:spLocks noChangeArrowheads="1"/>
              </p:cNvSpPr>
              <p:nvPr/>
            </p:nvSpPr>
            <p:spPr bwMode="auto">
              <a:xfrm>
                <a:off x="-1" y="182908"/>
                <a:ext cx="1791882" cy="6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25724" tIns="25724" rIns="25724" bIns="25724"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028" rtl="0" eaLnBrk="0" fontAlgn="base" latinLnBrk="0" hangingPunct="0">
                  <a:lnSpc>
                    <a:spcPct val="100000"/>
                  </a:lnSpc>
                  <a:spcBef>
                    <a:spcPct val="0"/>
                  </a:spcBef>
                  <a:spcAft>
                    <a:spcPct val="0"/>
                  </a:spcAft>
                  <a:buClrTx/>
                  <a:buSzTx/>
                  <a:buFontTx/>
                  <a:buNone/>
                  <a:tabLst/>
                  <a:defRPr/>
                </a:pPr>
                <a:r>
                  <a:rPr kumimoji="0" lang="id-ID" altLang="id-ID" sz="1600" b="1"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Efektivitas </a:t>
                </a:r>
              </a:p>
              <a:p>
                <a:pPr marL="0" marR="0" lvl="0" indent="0" algn="ctr" defTabSz="914028" rtl="0" eaLnBrk="0" fontAlgn="base" latinLnBrk="0" hangingPunct="0">
                  <a:lnSpc>
                    <a:spcPct val="100000"/>
                  </a:lnSpc>
                  <a:spcBef>
                    <a:spcPct val="0"/>
                  </a:spcBef>
                  <a:spcAft>
                    <a:spcPct val="0"/>
                  </a:spcAft>
                  <a:buClrTx/>
                  <a:buSzTx/>
                  <a:buFontTx/>
                  <a:buNone/>
                  <a:tabLst/>
                  <a:defRPr/>
                </a:pPr>
                <a:r>
                  <a:rPr kumimoji="0" lang="id-ID" altLang="id-ID" sz="1600" b="1"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Kinerja Organisasi</a:t>
                </a:r>
                <a:endParaRPr kumimoji="0" lang="id-ID" altLang="id-ID" sz="1600" b="1"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43" name="Shape">
              <a:extLst>
                <a:ext uri="{FF2B5EF4-FFF2-40B4-BE49-F238E27FC236}">
                  <a16:creationId xmlns="" xmlns:a16="http://schemas.microsoft.com/office/drawing/2014/main" id="{A57A1810-8252-4D8B-8BF9-D399272D8C6A}"/>
                </a:ext>
              </a:extLst>
            </p:cNvPr>
            <p:cNvSpPr>
              <a:spLocks/>
            </p:cNvSpPr>
            <p:nvPr/>
          </p:nvSpPr>
          <p:spPr bwMode="auto">
            <a:xfrm>
              <a:off x="1155307" y="3685526"/>
              <a:ext cx="304827" cy="3358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0800"/>
                  </a:moveTo>
                  <a:lnTo>
                    <a:pt x="5400" y="10800"/>
                  </a:lnTo>
                  <a:lnTo>
                    <a:pt x="5400" y="0"/>
                  </a:lnTo>
                  <a:lnTo>
                    <a:pt x="16200" y="0"/>
                  </a:lnTo>
                  <a:lnTo>
                    <a:pt x="16200" y="10800"/>
                  </a:lnTo>
                  <a:lnTo>
                    <a:pt x="21600" y="10800"/>
                  </a:lnTo>
                  <a:lnTo>
                    <a:pt x="10800" y="21600"/>
                  </a:lnTo>
                  <a:lnTo>
                    <a:pt x="0" y="10800"/>
                  </a:lnTo>
                  <a:close/>
                </a:path>
              </a:pathLst>
            </a:custGeom>
            <a:solidFill>
              <a:srgbClr val="0000CC"/>
            </a:solidFill>
            <a:ln w="9525" cap="flat">
              <a:solidFill>
                <a:srgbClr val="FF0000"/>
              </a:solidFill>
              <a:prstDash val="solid"/>
              <a:round/>
              <a:headEnd/>
              <a:tailEnd/>
            </a:ln>
          </p:spPr>
          <p:txBody>
            <a:bodyPr lIns="25724" tIns="25724" rIns="25724" bIns="25724" anchor="ctr"/>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44" name="Group">
              <a:extLst>
                <a:ext uri="{FF2B5EF4-FFF2-40B4-BE49-F238E27FC236}">
                  <a16:creationId xmlns="" xmlns:a16="http://schemas.microsoft.com/office/drawing/2014/main" id="{2F45F5F9-0C35-4317-8B62-8167883DED2F}"/>
                </a:ext>
              </a:extLst>
            </p:cNvPr>
            <p:cNvGrpSpPr>
              <a:grpSpLocks/>
            </p:cNvGrpSpPr>
            <p:nvPr/>
          </p:nvGrpSpPr>
          <p:grpSpPr bwMode="auto">
            <a:xfrm>
              <a:off x="2805038" y="2514235"/>
              <a:ext cx="1829156" cy="457240"/>
              <a:chOff x="0" y="-487"/>
              <a:chExt cx="1829154" cy="609493"/>
            </a:xfrm>
          </p:grpSpPr>
          <p:sp>
            <p:nvSpPr>
              <p:cNvPr id="70" name="Rectangle">
                <a:extLst>
                  <a:ext uri="{FF2B5EF4-FFF2-40B4-BE49-F238E27FC236}">
                    <a16:creationId xmlns="" xmlns:a16="http://schemas.microsoft.com/office/drawing/2014/main" id="{7575A373-E5ED-471F-9764-F55F977ADE5A}"/>
                  </a:ext>
                </a:extLst>
              </p:cNvPr>
              <p:cNvSpPr/>
              <p:nvPr/>
            </p:nvSpPr>
            <p:spPr>
              <a:xfrm>
                <a:off x="240" y="-487"/>
                <a:ext cx="1828914" cy="609493"/>
              </a:xfrm>
              <a:prstGeom prst="rect">
                <a:avLst/>
              </a:prstGeom>
              <a:gradFill flip="none" rotWithShape="1">
                <a:gsLst>
                  <a:gs pos="0">
                    <a:srgbClr val="FFE5E5"/>
                  </a:gs>
                  <a:gs pos="64999">
                    <a:srgbClr val="FFBEBD"/>
                  </a:gs>
                  <a:gs pos="100000">
                    <a:srgbClr val="FFA2A1"/>
                  </a:gs>
                </a:gsLst>
                <a:lin ang="5400000" scaled="0"/>
              </a:gradFill>
              <a:ln w="9525" cap="flat">
                <a:solidFill>
                  <a:srgbClr val="BE4B48"/>
                </a:solidFill>
                <a:prstDash val="solid"/>
                <a:round/>
              </a:ln>
              <a:effectLst>
                <a:outerShdw blurRad="63500" dist="20000" dir="5400000" rotWithShape="0">
                  <a:srgbClr val="000000">
                    <a:alpha val="37998"/>
                  </a:srgbClr>
                </a:outerShdw>
              </a:effectLst>
            </p:spPr>
            <p:txBody>
              <a:bodyPr lIns="25724" tIns="25724" rIns="25724" bIns="25724" anchor="ctr"/>
              <a:lstStyle/>
              <a:p>
                <a:pPr marL="0" marR="0" lvl="0" indent="0" algn="ctr" defTabSz="914028" rtl="0" eaLnBrk="0" fontAlgn="base" latinLnBrk="0" hangingPunct="0">
                  <a:lnSpc>
                    <a:spcPct val="100000"/>
                  </a:lnSpc>
                  <a:spcBef>
                    <a:spcPct val="0"/>
                  </a:spcBef>
                  <a:spcAft>
                    <a:spcPct val="0"/>
                  </a:spcAft>
                  <a:buClrTx/>
                  <a:buSzTx/>
                  <a:buFontTx/>
                  <a:buNone/>
                  <a:tabLst/>
                  <a:defRPr sz="1600" b="1"/>
                </a:pPr>
                <a:endParaRPr kumimoji="0"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1" name="Tepat Fungsi…">
                <a:extLst>
                  <a:ext uri="{FF2B5EF4-FFF2-40B4-BE49-F238E27FC236}">
                    <a16:creationId xmlns="" xmlns:a16="http://schemas.microsoft.com/office/drawing/2014/main" id="{8E5DDCBE-089B-4A2B-97AC-332E79D69950}"/>
                  </a:ext>
                </a:extLst>
              </p:cNvPr>
              <p:cNvSpPr txBox="1">
                <a:spLocks noChangeArrowheads="1"/>
              </p:cNvSpPr>
              <p:nvPr/>
            </p:nvSpPr>
            <p:spPr bwMode="auto">
              <a:xfrm>
                <a:off x="0" y="108018"/>
                <a:ext cx="1828955" cy="393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25724" tIns="25724" rIns="25724" bIns="25724"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028" rtl="0" eaLnBrk="0" fontAlgn="base" latinLnBrk="0" hangingPunct="0">
                  <a:lnSpc>
                    <a:spcPct val="100000"/>
                  </a:lnSpc>
                  <a:spcBef>
                    <a:spcPct val="0"/>
                  </a:spcBef>
                  <a:spcAft>
                    <a:spcPct val="0"/>
                  </a:spcAft>
                  <a:buClrTx/>
                  <a:buSzTx/>
                  <a:buFontTx/>
                  <a:buNone/>
                  <a:tabLst/>
                  <a:defRPr/>
                </a:pPr>
                <a:r>
                  <a:rPr kumimoji="0" lang="id-ID" altLang="id-ID" sz="1900" b="1"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Tepat Fungsi</a:t>
                </a:r>
                <a:endParaRPr kumimoji="0" lang="id-ID" altLang="id-ID" sz="1900" b="1"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grpSp>
          <p:nvGrpSpPr>
            <p:cNvPr id="45" name="Group">
              <a:extLst>
                <a:ext uri="{FF2B5EF4-FFF2-40B4-BE49-F238E27FC236}">
                  <a16:creationId xmlns="" xmlns:a16="http://schemas.microsoft.com/office/drawing/2014/main" id="{6B7058FB-E529-4488-B8EF-41B9B3142A9D}"/>
                </a:ext>
              </a:extLst>
            </p:cNvPr>
            <p:cNvGrpSpPr>
              <a:grpSpLocks/>
            </p:cNvGrpSpPr>
            <p:nvPr/>
          </p:nvGrpSpPr>
          <p:grpSpPr bwMode="auto">
            <a:xfrm>
              <a:off x="2805038" y="3619231"/>
              <a:ext cx="1829156" cy="457240"/>
              <a:chOff x="0" y="-875"/>
              <a:chExt cx="1829154" cy="609493"/>
            </a:xfrm>
          </p:grpSpPr>
          <p:sp>
            <p:nvSpPr>
              <p:cNvPr id="68" name="Rectangle">
                <a:extLst>
                  <a:ext uri="{FF2B5EF4-FFF2-40B4-BE49-F238E27FC236}">
                    <a16:creationId xmlns="" xmlns:a16="http://schemas.microsoft.com/office/drawing/2014/main" id="{B41E36B7-9DEB-4A70-B27A-46EAD95A7387}"/>
                  </a:ext>
                </a:extLst>
              </p:cNvPr>
              <p:cNvSpPr/>
              <p:nvPr/>
            </p:nvSpPr>
            <p:spPr>
              <a:xfrm>
                <a:off x="240" y="-875"/>
                <a:ext cx="1828914" cy="609493"/>
              </a:xfrm>
              <a:prstGeom prst="rect">
                <a:avLst/>
              </a:prstGeom>
              <a:gradFill flip="none" rotWithShape="1">
                <a:gsLst>
                  <a:gs pos="0">
                    <a:schemeClr val="accent3">
                      <a:hueOff val="321486"/>
                      <a:satOff val="58119"/>
                      <a:lumOff val="40966"/>
                    </a:schemeClr>
                  </a:gs>
                  <a:gs pos="64999">
                    <a:srgbClr val="E4FDC2"/>
                  </a:gs>
                  <a:gs pos="100000">
                    <a:srgbClr val="DAFDA7"/>
                  </a:gs>
                </a:gsLst>
                <a:lin ang="5400000" scaled="0"/>
              </a:gradFill>
              <a:ln w="9525" cap="flat">
                <a:solidFill>
                  <a:srgbClr val="98B954"/>
                </a:solidFill>
                <a:prstDash val="solid"/>
                <a:round/>
              </a:ln>
              <a:effectLst>
                <a:outerShdw blurRad="63500" dist="20000" dir="5400000" rotWithShape="0">
                  <a:srgbClr val="000000">
                    <a:alpha val="37998"/>
                  </a:srgbClr>
                </a:outerShdw>
              </a:effectLst>
            </p:spPr>
            <p:txBody>
              <a:bodyPr lIns="25724" tIns="25724" rIns="25724" bIns="25724" anchor="ctr"/>
              <a:lstStyle/>
              <a:p>
                <a:pPr marL="0" marR="0" lvl="0" indent="0" algn="ctr" defTabSz="914028" rtl="0" eaLnBrk="0" fontAlgn="base" latinLnBrk="0" hangingPunct="0">
                  <a:lnSpc>
                    <a:spcPct val="100000"/>
                  </a:lnSpc>
                  <a:spcBef>
                    <a:spcPct val="0"/>
                  </a:spcBef>
                  <a:spcAft>
                    <a:spcPct val="0"/>
                  </a:spcAft>
                  <a:buClrTx/>
                  <a:buSzTx/>
                  <a:buFontTx/>
                  <a:buNone/>
                  <a:tabLst/>
                  <a:defRPr sz="1600" b="1"/>
                </a:pPr>
                <a:endParaRPr kumimoji="0"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9" name="Tepat Proses…">
                <a:extLst>
                  <a:ext uri="{FF2B5EF4-FFF2-40B4-BE49-F238E27FC236}">
                    <a16:creationId xmlns="" xmlns:a16="http://schemas.microsoft.com/office/drawing/2014/main" id="{1F6BE4D2-8A50-4F5A-8AA3-938661AB1396}"/>
                  </a:ext>
                </a:extLst>
              </p:cNvPr>
              <p:cNvSpPr txBox="1">
                <a:spLocks noChangeArrowheads="1"/>
              </p:cNvSpPr>
              <p:nvPr/>
            </p:nvSpPr>
            <p:spPr bwMode="auto">
              <a:xfrm>
                <a:off x="0" y="108019"/>
                <a:ext cx="1828955" cy="393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25724" tIns="25724" rIns="25724" bIns="25724"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028" rtl="0" eaLnBrk="0" fontAlgn="base" latinLnBrk="0" hangingPunct="0">
                  <a:lnSpc>
                    <a:spcPct val="100000"/>
                  </a:lnSpc>
                  <a:spcBef>
                    <a:spcPct val="0"/>
                  </a:spcBef>
                  <a:spcAft>
                    <a:spcPct val="0"/>
                  </a:spcAft>
                  <a:buClrTx/>
                  <a:buSzTx/>
                  <a:buFontTx/>
                  <a:buNone/>
                  <a:tabLst/>
                  <a:defRPr/>
                </a:pPr>
                <a:r>
                  <a:rPr kumimoji="0" lang="en-US" altLang="id-ID" sz="19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Tepat Proses</a:t>
                </a:r>
              </a:p>
            </p:txBody>
          </p:sp>
        </p:grpSp>
        <p:grpSp>
          <p:nvGrpSpPr>
            <p:cNvPr id="46" name="Group">
              <a:extLst>
                <a:ext uri="{FF2B5EF4-FFF2-40B4-BE49-F238E27FC236}">
                  <a16:creationId xmlns="" xmlns:a16="http://schemas.microsoft.com/office/drawing/2014/main" id="{653031D3-6F91-4C46-A228-BB3DF098CFE3}"/>
                </a:ext>
              </a:extLst>
            </p:cNvPr>
            <p:cNvGrpSpPr>
              <a:grpSpLocks/>
            </p:cNvGrpSpPr>
            <p:nvPr/>
          </p:nvGrpSpPr>
          <p:grpSpPr bwMode="auto">
            <a:xfrm>
              <a:off x="2805038" y="4724228"/>
              <a:ext cx="1829156" cy="457240"/>
              <a:chOff x="0" y="-229"/>
              <a:chExt cx="1829154" cy="609492"/>
            </a:xfrm>
          </p:grpSpPr>
          <p:sp>
            <p:nvSpPr>
              <p:cNvPr id="66" name="Rectangle">
                <a:extLst>
                  <a:ext uri="{FF2B5EF4-FFF2-40B4-BE49-F238E27FC236}">
                    <a16:creationId xmlns="" xmlns:a16="http://schemas.microsoft.com/office/drawing/2014/main" id="{39DF1684-CC1E-4155-8AEA-F334361F98FF}"/>
                  </a:ext>
                </a:extLst>
              </p:cNvPr>
              <p:cNvSpPr/>
              <p:nvPr/>
            </p:nvSpPr>
            <p:spPr>
              <a:xfrm>
                <a:off x="240" y="-229"/>
                <a:ext cx="1828914" cy="609492"/>
              </a:xfrm>
              <a:prstGeom prst="rect">
                <a:avLst/>
              </a:prstGeom>
              <a:gradFill flip="none" rotWithShape="1">
                <a:gsLst>
                  <a:gs pos="0">
                    <a:schemeClr val="accent4">
                      <a:hueOff val="-242556"/>
                      <a:satOff val="32941"/>
                      <a:lumOff val="43328"/>
                    </a:schemeClr>
                  </a:gs>
                  <a:gs pos="64999">
                    <a:srgbClr val="D9CBEE"/>
                  </a:gs>
                  <a:gs pos="100000">
                    <a:srgbClr val="C9B5E8"/>
                  </a:gs>
                </a:gsLst>
                <a:lin ang="5400000" scaled="0"/>
              </a:gradFill>
              <a:ln w="9525" cap="flat">
                <a:solidFill>
                  <a:srgbClr val="7D60A0"/>
                </a:solidFill>
                <a:prstDash val="solid"/>
                <a:round/>
              </a:ln>
              <a:effectLst>
                <a:outerShdw blurRad="63500" dist="20000" dir="5400000" rotWithShape="0">
                  <a:srgbClr val="000000">
                    <a:alpha val="37998"/>
                  </a:srgbClr>
                </a:outerShdw>
              </a:effectLst>
            </p:spPr>
            <p:txBody>
              <a:bodyPr lIns="25724" tIns="25724" rIns="25724" bIns="25724" anchor="ctr"/>
              <a:lstStyle/>
              <a:p>
                <a:pPr marL="0" marR="0" lvl="0" indent="0" algn="ctr" defTabSz="914028" rtl="0" eaLnBrk="0" fontAlgn="base" latinLnBrk="0" hangingPunct="0">
                  <a:lnSpc>
                    <a:spcPct val="100000"/>
                  </a:lnSpc>
                  <a:spcBef>
                    <a:spcPct val="0"/>
                  </a:spcBef>
                  <a:spcAft>
                    <a:spcPct val="0"/>
                  </a:spcAft>
                  <a:buClrTx/>
                  <a:buSzTx/>
                  <a:buFontTx/>
                  <a:buNone/>
                  <a:tabLst/>
                  <a:defRPr sz="1600" b="1"/>
                </a:pPr>
                <a:endParaRPr kumimoji="0"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7" name="Tepat Struktur…">
                <a:extLst>
                  <a:ext uri="{FF2B5EF4-FFF2-40B4-BE49-F238E27FC236}">
                    <a16:creationId xmlns="" xmlns:a16="http://schemas.microsoft.com/office/drawing/2014/main" id="{EE434D23-BC73-4FA6-9627-3E41C55307BE}"/>
                  </a:ext>
                </a:extLst>
              </p:cNvPr>
              <p:cNvSpPr txBox="1">
                <a:spLocks noChangeArrowheads="1"/>
              </p:cNvSpPr>
              <p:nvPr/>
            </p:nvSpPr>
            <p:spPr bwMode="auto">
              <a:xfrm>
                <a:off x="0" y="108015"/>
                <a:ext cx="1828955" cy="393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25724" tIns="25724" rIns="25724" bIns="25724"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028" rtl="0" eaLnBrk="0" fontAlgn="base" latinLnBrk="0" hangingPunct="0">
                  <a:lnSpc>
                    <a:spcPct val="100000"/>
                  </a:lnSpc>
                  <a:spcBef>
                    <a:spcPct val="0"/>
                  </a:spcBef>
                  <a:spcAft>
                    <a:spcPct val="0"/>
                  </a:spcAft>
                  <a:buClrTx/>
                  <a:buSzTx/>
                  <a:buFontTx/>
                  <a:buNone/>
                  <a:tabLst/>
                  <a:defRPr/>
                </a:pPr>
                <a:r>
                  <a:rPr kumimoji="0" lang="en-US" altLang="id-ID" sz="19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Tepat Struktur</a:t>
                </a:r>
              </a:p>
            </p:txBody>
          </p:sp>
        </p:grpSp>
        <p:grpSp>
          <p:nvGrpSpPr>
            <p:cNvPr id="47" name="Group">
              <a:extLst>
                <a:ext uri="{FF2B5EF4-FFF2-40B4-BE49-F238E27FC236}">
                  <a16:creationId xmlns="" xmlns:a16="http://schemas.microsoft.com/office/drawing/2014/main" id="{0CF30F31-F94A-4103-A1E8-13BA477A1CB6}"/>
                </a:ext>
              </a:extLst>
            </p:cNvPr>
            <p:cNvGrpSpPr>
              <a:grpSpLocks/>
            </p:cNvGrpSpPr>
            <p:nvPr/>
          </p:nvGrpSpPr>
          <p:grpSpPr bwMode="auto">
            <a:xfrm>
              <a:off x="2805038" y="5867327"/>
              <a:ext cx="1829156" cy="457240"/>
              <a:chOff x="0" y="102948"/>
              <a:chExt cx="1829154" cy="609493"/>
            </a:xfrm>
          </p:grpSpPr>
          <p:sp>
            <p:nvSpPr>
              <p:cNvPr id="64" name="Rectangle">
                <a:extLst>
                  <a:ext uri="{FF2B5EF4-FFF2-40B4-BE49-F238E27FC236}">
                    <a16:creationId xmlns="" xmlns:a16="http://schemas.microsoft.com/office/drawing/2014/main" id="{811EB20F-7CB4-4A01-AA58-61102CD023B6}"/>
                  </a:ext>
                </a:extLst>
              </p:cNvPr>
              <p:cNvSpPr/>
              <p:nvPr/>
            </p:nvSpPr>
            <p:spPr>
              <a:xfrm>
                <a:off x="240" y="102948"/>
                <a:ext cx="1828914" cy="609493"/>
              </a:xfrm>
              <a:prstGeom prst="rect">
                <a:avLst/>
              </a:prstGeom>
              <a:gradFill flip="none" rotWithShape="1">
                <a:gsLst>
                  <a:gs pos="0">
                    <a:srgbClr val="FFEBDB"/>
                  </a:gs>
                  <a:gs pos="64999">
                    <a:srgbClr val="FFD0AA"/>
                  </a:gs>
                  <a:gs pos="100000">
                    <a:srgbClr val="FFBE86"/>
                  </a:gs>
                </a:gsLst>
                <a:lin ang="5400000" scaled="0"/>
              </a:gradFill>
              <a:ln w="9525" cap="flat">
                <a:solidFill>
                  <a:srgbClr val="F69240"/>
                </a:solidFill>
                <a:prstDash val="solid"/>
                <a:round/>
              </a:ln>
              <a:effectLst>
                <a:outerShdw blurRad="63500" dist="20000" dir="5400000" rotWithShape="0">
                  <a:srgbClr val="000000">
                    <a:alpha val="37998"/>
                  </a:srgbClr>
                </a:outerShdw>
              </a:effectLst>
            </p:spPr>
            <p:txBody>
              <a:bodyPr lIns="25724" tIns="25724" rIns="25724" bIns="25724" anchor="ctr"/>
              <a:lstStyle/>
              <a:p>
                <a:pPr marL="0" marR="0" lvl="0" indent="0" algn="ctr" defTabSz="914028" rtl="0" eaLnBrk="0" fontAlgn="base" latinLnBrk="0" hangingPunct="0">
                  <a:lnSpc>
                    <a:spcPct val="100000"/>
                  </a:lnSpc>
                  <a:spcBef>
                    <a:spcPct val="0"/>
                  </a:spcBef>
                  <a:spcAft>
                    <a:spcPct val="0"/>
                  </a:spcAft>
                  <a:buClrTx/>
                  <a:buSzTx/>
                  <a:buFontTx/>
                  <a:buNone/>
                  <a:tabLst/>
                  <a:defRPr sz="1600" b="1"/>
                </a:pPr>
                <a:endParaRPr kumimoji="0"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5" name="Praktek Tata Kelola…">
                <a:extLst>
                  <a:ext uri="{FF2B5EF4-FFF2-40B4-BE49-F238E27FC236}">
                    <a16:creationId xmlns="" xmlns:a16="http://schemas.microsoft.com/office/drawing/2014/main" id="{DF6EBD66-2F66-47DA-A021-6A1E76D1737D}"/>
                  </a:ext>
                </a:extLst>
              </p:cNvPr>
              <p:cNvSpPr txBox="1">
                <a:spLocks noChangeArrowheads="1"/>
              </p:cNvSpPr>
              <p:nvPr/>
            </p:nvSpPr>
            <p:spPr bwMode="auto">
              <a:xfrm>
                <a:off x="0" y="210878"/>
                <a:ext cx="1828955" cy="393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25724" tIns="25724" rIns="25724" bIns="25724"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028" rtl="0" eaLnBrk="0" fontAlgn="base" latinLnBrk="0" hangingPunct="0">
                  <a:lnSpc>
                    <a:spcPct val="100000"/>
                  </a:lnSpc>
                  <a:spcBef>
                    <a:spcPct val="0"/>
                  </a:spcBef>
                  <a:spcAft>
                    <a:spcPct val="0"/>
                  </a:spcAft>
                  <a:buClrTx/>
                  <a:buSzTx/>
                  <a:buFontTx/>
                  <a:buNone/>
                  <a:tabLst/>
                  <a:defRPr/>
                </a:pPr>
                <a:r>
                  <a:rPr kumimoji="0" lang="id-ID" altLang="id-ID" sz="1900" b="1" i="0"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Praktek Tata Kelola</a:t>
                </a:r>
                <a:endParaRPr kumimoji="0" lang="id-ID" altLang="id-ID" sz="1900" b="1"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48" name="Line">
              <a:extLst>
                <a:ext uri="{FF2B5EF4-FFF2-40B4-BE49-F238E27FC236}">
                  <a16:creationId xmlns="" xmlns:a16="http://schemas.microsoft.com/office/drawing/2014/main" id="{AC4A9F92-0614-42D4-9FB5-85B0B37B65BC}"/>
                </a:ext>
              </a:extLst>
            </p:cNvPr>
            <p:cNvSpPr>
              <a:spLocks noChangeShapeType="1"/>
            </p:cNvSpPr>
            <p:nvPr/>
          </p:nvSpPr>
          <p:spPr bwMode="auto">
            <a:xfrm>
              <a:off x="2576418" y="2743200"/>
              <a:ext cx="228621" cy="11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9" name="Line">
              <a:extLst>
                <a:ext uri="{FF2B5EF4-FFF2-40B4-BE49-F238E27FC236}">
                  <a16:creationId xmlns="" xmlns:a16="http://schemas.microsoft.com/office/drawing/2014/main" id="{C1F68AFF-CCE1-4020-AFB6-F0E95BEAE55B}"/>
                </a:ext>
              </a:extLst>
            </p:cNvPr>
            <p:cNvSpPr>
              <a:spLocks noChangeShapeType="1"/>
            </p:cNvSpPr>
            <p:nvPr/>
          </p:nvSpPr>
          <p:spPr bwMode="auto">
            <a:xfrm>
              <a:off x="2576418" y="3850986"/>
              <a:ext cx="228621" cy="11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0" name="Line">
              <a:extLst>
                <a:ext uri="{FF2B5EF4-FFF2-40B4-BE49-F238E27FC236}">
                  <a16:creationId xmlns="" xmlns:a16="http://schemas.microsoft.com/office/drawing/2014/main" id="{684488D0-287F-4CC8-A884-77271377650A}"/>
                </a:ext>
              </a:extLst>
            </p:cNvPr>
            <p:cNvSpPr>
              <a:spLocks noChangeShapeType="1"/>
            </p:cNvSpPr>
            <p:nvPr/>
          </p:nvSpPr>
          <p:spPr bwMode="auto">
            <a:xfrm>
              <a:off x="2576418" y="4951808"/>
              <a:ext cx="228621" cy="11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1" name="Line">
              <a:extLst>
                <a:ext uri="{FF2B5EF4-FFF2-40B4-BE49-F238E27FC236}">
                  <a16:creationId xmlns="" xmlns:a16="http://schemas.microsoft.com/office/drawing/2014/main" id="{564388B4-4D3E-422F-8104-47411C3E5879}"/>
                </a:ext>
              </a:extLst>
            </p:cNvPr>
            <p:cNvSpPr>
              <a:spLocks noChangeShapeType="1"/>
            </p:cNvSpPr>
            <p:nvPr/>
          </p:nvSpPr>
          <p:spPr bwMode="auto">
            <a:xfrm>
              <a:off x="2576418" y="6094808"/>
              <a:ext cx="228621" cy="11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2" name="Line">
              <a:extLst>
                <a:ext uri="{FF2B5EF4-FFF2-40B4-BE49-F238E27FC236}">
                  <a16:creationId xmlns="" xmlns:a16="http://schemas.microsoft.com/office/drawing/2014/main" id="{C25AD894-EF9F-445B-90AD-8016842CBAAE}"/>
                </a:ext>
              </a:extLst>
            </p:cNvPr>
            <p:cNvSpPr>
              <a:spLocks noChangeShapeType="1"/>
            </p:cNvSpPr>
            <p:nvPr/>
          </p:nvSpPr>
          <p:spPr bwMode="auto">
            <a:xfrm flipH="1">
              <a:off x="2209801" y="2755011"/>
              <a:ext cx="374673" cy="15593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3" name="Line">
              <a:extLst>
                <a:ext uri="{FF2B5EF4-FFF2-40B4-BE49-F238E27FC236}">
                  <a16:creationId xmlns="" xmlns:a16="http://schemas.microsoft.com/office/drawing/2014/main" id="{C1B1967B-F7AE-444F-88A2-70B94A88C452}"/>
                </a:ext>
              </a:extLst>
            </p:cNvPr>
            <p:cNvSpPr>
              <a:spLocks noChangeShapeType="1"/>
            </p:cNvSpPr>
            <p:nvPr/>
          </p:nvSpPr>
          <p:spPr bwMode="auto">
            <a:xfrm flipH="1" flipV="1">
              <a:off x="2197925" y="4513137"/>
              <a:ext cx="365824" cy="160623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4" name="Line">
              <a:extLst>
                <a:ext uri="{FF2B5EF4-FFF2-40B4-BE49-F238E27FC236}">
                  <a16:creationId xmlns="" xmlns:a16="http://schemas.microsoft.com/office/drawing/2014/main" id="{8152AA44-0EE4-4978-BED0-5C1821E53581}"/>
                </a:ext>
              </a:extLst>
            </p:cNvPr>
            <p:cNvSpPr>
              <a:spLocks noChangeShapeType="1"/>
            </p:cNvSpPr>
            <p:nvPr/>
          </p:nvSpPr>
          <p:spPr bwMode="auto">
            <a:xfrm flipH="1">
              <a:off x="2209802" y="3848559"/>
              <a:ext cx="366617" cy="465839"/>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5" name="Line">
              <a:extLst>
                <a:ext uri="{FF2B5EF4-FFF2-40B4-BE49-F238E27FC236}">
                  <a16:creationId xmlns="" xmlns:a16="http://schemas.microsoft.com/office/drawing/2014/main" id="{897EDBB0-8A4A-4235-9488-455DF2AA4832}"/>
                </a:ext>
              </a:extLst>
            </p:cNvPr>
            <p:cNvSpPr>
              <a:spLocks noChangeShapeType="1"/>
            </p:cNvSpPr>
            <p:nvPr/>
          </p:nvSpPr>
          <p:spPr bwMode="auto">
            <a:xfrm flipH="1" flipV="1">
              <a:off x="2192501" y="4524725"/>
              <a:ext cx="375861" cy="42708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6" name="Line">
              <a:extLst>
                <a:ext uri="{FF2B5EF4-FFF2-40B4-BE49-F238E27FC236}">
                  <a16:creationId xmlns="" xmlns:a16="http://schemas.microsoft.com/office/drawing/2014/main" id="{C6463B42-5DE4-460E-BB2A-9FF3B205FB83}"/>
                </a:ext>
              </a:extLst>
            </p:cNvPr>
            <p:cNvSpPr>
              <a:spLocks noChangeShapeType="1"/>
            </p:cNvSpPr>
            <p:nvPr/>
          </p:nvSpPr>
          <p:spPr bwMode="auto">
            <a:xfrm flipH="1">
              <a:off x="4878728" y="2102733"/>
              <a:ext cx="0" cy="1173867"/>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7" name="Line">
              <a:extLst>
                <a:ext uri="{FF2B5EF4-FFF2-40B4-BE49-F238E27FC236}">
                  <a16:creationId xmlns="" xmlns:a16="http://schemas.microsoft.com/office/drawing/2014/main" id="{4E9E944C-A2CB-4360-B36A-FF1BCF226E54}"/>
                </a:ext>
              </a:extLst>
            </p:cNvPr>
            <p:cNvSpPr>
              <a:spLocks noChangeShapeType="1"/>
            </p:cNvSpPr>
            <p:nvPr/>
          </p:nvSpPr>
          <p:spPr bwMode="auto">
            <a:xfrm>
              <a:off x="4642051" y="2743200"/>
              <a:ext cx="236676" cy="0"/>
            </a:xfrm>
            <a:prstGeom prst="line">
              <a:avLst/>
            </a:prstGeom>
            <a:noFill/>
            <a:ln w="9525">
              <a:solidFill>
                <a:srgbClr val="C000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8" name="Line">
              <a:extLst>
                <a:ext uri="{FF2B5EF4-FFF2-40B4-BE49-F238E27FC236}">
                  <a16:creationId xmlns="" xmlns:a16="http://schemas.microsoft.com/office/drawing/2014/main" id="{AE7DD212-1CB7-4A04-ACAA-855EB603702B}"/>
                </a:ext>
              </a:extLst>
            </p:cNvPr>
            <p:cNvSpPr>
              <a:spLocks noChangeShapeType="1"/>
            </p:cNvSpPr>
            <p:nvPr/>
          </p:nvSpPr>
          <p:spPr bwMode="auto">
            <a:xfrm>
              <a:off x="4871465" y="3560146"/>
              <a:ext cx="7262" cy="859454"/>
            </a:xfrm>
            <a:prstGeom prst="line">
              <a:avLst/>
            </a:prstGeom>
            <a:noFill/>
            <a:ln w="12700">
              <a:solidFill>
                <a:srgbClr val="3366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9" name="Line">
              <a:extLst>
                <a:ext uri="{FF2B5EF4-FFF2-40B4-BE49-F238E27FC236}">
                  <a16:creationId xmlns="" xmlns:a16="http://schemas.microsoft.com/office/drawing/2014/main" id="{54000634-7C60-4B27-8C0C-C5617AC1DA3D}"/>
                </a:ext>
              </a:extLst>
            </p:cNvPr>
            <p:cNvSpPr>
              <a:spLocks noChangeShapeType="1"/>
            </p:cNvSpPr>
            <p:nvPr/>
          </p:nvSpPr>
          <p:spPr bwMode="auto">
            <a:xfrm>
              <a:off x="4642051" y="3810000"/>
              <a:ext cx="238412" cy="5293"/>
            </a:xfrm>
            <a:prstGeom prst="line">
              <a:avLst/>
            </a:prstGeom>
            <a:noFill/>
            <a:ln w="9525">
              <a:solidFill>
                <a:srgbClr val="33660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0" name="Line">
              <a:extLst>
                <a:ext uri="{FF2B5EF4-FFF2-40B4-BE49-F238E27FC236}">
                  <a16:creationId xmlns="" xmlns:a16="http://schemas.microsoft.com/office/drawing/2014/main" id="{7FBC7151-A677-4927-8E00-A79415312A2C}"/>
                </a:ext>
              </a:extLst>
            </p:cNvPr>
            <p:cNvSpPr>
              <a:spLocks noChangeShapeType="1"/>
            </p:cNvSpPr>
            <p:nvPr/>
          </p:nvSpPr>
          <p:spPr bwMode="auto">
            <a:xfrm flipH="1">
              <a:off x="4869877" y="4705156"/>
              <a:ext cx="1589" cy="628844"/>
            </a:xfrm>
            <a:prstGeom prst="line">
              <a:avLst/>
            </a:prstGeom>
            <a:noFill/>
            <a:ln w="12700">
              <a:solidFill>
                <a:srgbClr val="80008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1" name="Line">
              <a:extLst>
                <a:ext uri="{FF2B5EF4-FFF2-40B4-BE49-F238E27FC236}">
                  <a16:creationId xmlns="" xmlns:a16="http://schemas.microsoft.com/office/drawing/2014/main" id="{397576D6-299A-4804-98FF-5B2599A67B98}"/>
                </a:ext>
              </a:extLst>
            </p:cNvPr>
            <p:cNvSpPr>
              <a:spLocks noChangeShapeType="1"/>
            </p:cNvSpPr>
            <p:nvPr/>
          </p:nvSpPr>
          <p:spPr bwMode="auto">
            <a:xfrm>
              <a:off x="4642051" y="4951808"/>
              <a:ext cx="228621" cy="1192"/>
            </a:xfrm>
            <a:prstGeom prst="line">
              <a:avLst/>
            </a:prstGeom>
            <a:noFill/>
            <a:ln w="9525">
              <a:solidFill>
                <a:srgbClr val="800080"/>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2" name="Line">
              <a:extLst>
                <a:ext uri="{FF2B5EF4-FFF2-40B4-BE49-F238E27FC236}">
                  <a16:creationId xmlns="" xmlns:a16="http://schemas.microsoft.com/office/drawing/2014/main" id="{14406BA0-974A-46D3-AB0E-725D13C660E5}"/>
                </a:ext>
              </a:extLst>
            </p:cNvPr>
            <p:cNvSpPr>
              <a:spLocks noChangeShapeType="1"/>
            </p:cNvSpPr>
            <p:nvPr/>
          </p:nvSpPr>
          <p:spPr bwMode="auto">
            <a:xfrm flipH="1">
              <a:off x="4870671" y="5841670"/>
              <a:ext cx="11381" cy="711530"/>
            </a:xfrm>
            <a:prstGeom prst="line">
              <a:avLst/>
            </a:prstGeom>
            <a:noFill/>
            <a:ln w="12700">
              <a:solidFill>
                <a:srgbClr val="984807"/>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3" name="Line">
              <a:extLst>
                <a:ext uri="{FF2B5EF4-FFF2-40B4-BE49-F238E27FC236}">
                  <a16:creationId xmlns="" xmlns:a16="http://schemas.microsoft.com/office/drawing/2014/main" id="{C6570127-F943-4D46-AD57-C1B484A02D02}"/>
                </a:ext>
              </a:extLst>
            </p:cNvPr>
            <p:cNvSpPr>
              <a:spLocks noChangeShapeType="1"/>
            </p:cNvSpPr>
            <p:nvPr/>
          </p:nvSpPr>
          <p:spPr bwMode="auto">
            <a:xfrm>
              <a:off x="4642051" y="6131249"/>
              <a:ext cx="228621" cy="1192"/>
            </a:xfrm>
            <a:prstGeom prst="line">
              <a:avLst/>
            </a:prstGeom>
            <a:noFill/>
            <a:ln w="9525">
              <a:solidFill>
                <a:srgbClr val="984807"/>
              </a:solidFill>
              <a:round/>
              <a:headEnd/>
              <a:tailEnd/>
            </a:ln>
            <a:extLst>
              <a:ext uri="{909E8E84-426E-40DD-AFC4-6F175D3DCCD1}">
                <a14:hiddenFill xmlns:a14="http://schemas.microsoft.com/office/drawing/2010/main">
                  <a:noFill/>
                </a14:hiddenFill>
              </a:ext>
            </a:extLst>
          </p:spPr>
          <p:txBody>
            <a:bodyPr lIns="25724" tIns="25724" rIns="25724" bIns="25724"/>
            <a:lstStyle/>
            <a:p>
              <a:pPr marL="0" marR="0" lvl="0" indent="0" algn="l" defTabSz="914028" rtl="0" eaLnBrk="0" fontAlgn="base" latinLnBrk="0" hangingPunct="0">
                <a:lnSpc>
                  <a:spcPct val="100000"/>
                </a:lnSpc>
                <a:spcBef>
                  <a:spcPct val="0"/>
                </a:spcBef>
                <a:spcAft>
                  <a:spcPct val="0"/>
                </a:spcAft>
                <a:buClrTx/>
                <a:buSzTx/>
                <a:buFontTx/>
                <a:buNone/>
                <a:tabLst/>
                <a:defRPr/>
              </a:pPr>
              <a:endParaRPr kumimoji="0" lang="id-ID" sz="1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Tree>
    <p:extLst>
      <p:ext uri="{BB962C8B-B14F-4D97-AF65-F5344CB8AC3E}">
        <p14:creationId xmlns:p14="http://schemas.microsoft.com/office/powerpoint/2010/main" val="155654033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5"/>
          <p:cNvSpPr txBox="1"/>
          <p:nvPr/>
        </p:nvSpPr>
        <p:spPr>
          <a:xfrm>
            <a:off x="7618741" y="-1905"/>
            <a:ext cx="4573271" cy="523192"/>
          </a:xfrm>
          <a:prstGeom prst="rect">
            <a:avLst/>
          </a:prstGeom>
          <a:solidFill>
            <a:srgbClr val="00B0F0"/>
          </a:solidFill>
        </p:spPr>
        <p:txBody>
          <a:bodyPr wrap="square" lIns="91401" tIns="45706" rIns="91401" bIns="45706"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en-US" altLang="en-US" sz="2800" b="1" i="0" u="none" strike="noStrike" kern="1200" cap="none" spc="0" normalizeH="0" baseline="0" noProof="0" dirty="0">
                <a:ln>
                  <a:noFill/>
                </a:ln>
                <a:solidFill>
                  <a:prstClr val="white"/>
                </a:solidFill>
                <a:effectLst/>
                <a:uLnTx/>
                <a:uFillTx/>
                <a:latin typeface="Calibri"/>
                <a:ea typeface="+mn-ea"/>
                <a:cs typeface="+mn-cs"/>
              </a:rPr>
              <a:t>LANDASAN PEMIKIRAN</a:t>
            </a:r>
            <a:endParaRPr kumimoji="0" lang="id-ID" altLang="en-US" sz="2800" b="1" i="0" u="none" strike="noStrike" kern="1200" cap="none" spc="0" normalizeH="0" baseline="0" noProof="0" dirty="0">
              <a:ln>
                <a:noFill/>
              </a:ln>
              <a:solidFill>
                <a:prstClr val="white"/>
              </a:solidFill>
              <a:effectLst/>
              <a:uLnTx/>
              <a:uFillTx/>
              <a:latin typeface="Calibri"/>
              <a:ea typeface="+mn-ea"/>
              <a:cs typeface="+mn-cs"/>
            </a:endParaRPr>
          </a:p>
        </p:txBody>
      </p:sp>
      <p:grpSp>
        <p:nvGrpSpPr>
          <p:cNvPr id="18" name="Group">
            <a:extLst>
              <a:ext uri="{FF2B5EF4-FFF2-40B4-BE49-F238E27FC236}">
                <a16:creationId xmlns="" xmlns:a16="http://schemas.microsoft.com/office/drawing/2014/main" id="{F6C9BC40-2C5B-41F2-9EC8-1D332A61A840}"/>
              </a:ext>
            </a:extLst>
          </p:cNvPr>
          <p:cNvGrpSpPr/>
          <p:nvPr/>
        </p:nvGrpSpPr>
        <p:grpSpPr>
          <a:xfrm>
            <a:off x="4458871" y="2497382"/>
            <a:ext cx="3822556" cy="920841"/>
            <a:chOff x="-1" y="0"/>
            <a:chExt cx="3822555" cy="920840"/>
          </a:xfrm>
        </p:grpSpPr>
        <p:sp>
          <p:nvSpPr>
            <p:cNvPr id="19" name="Shape">
              <a:extLst>
                <a:ext uri="{FF2B5EF4-FFF2-40B4-BE49-F238E27FC236}">
                  <a16:creationId xmlns="" xmlns:a16="http://schemas.microsoft.com/office/drawing/2014/main" id="{E009D49C-B5B7-49C8-B2D0-F9D07BB9DD19}"/>
                </a:ext>
              </a:extLst>
            </p:cNvPr>
            <p:cNvSpPr/>
            <p:nvPr/>
          </p:nvSpPr>
          <p:spPr>
            <a:xfrm>
              <a:off x="-1" y="0"/>
              <a:ext cx="3822555" cy="920840"/>
            </a:xfrm>
            <a:custGeom>
              <a:avLst/>
              <a:gdLst/>
              <a:ahLst/>
              <a:cxnLst>
                <a:cxn ang="0">
                  <a:pos x="wd2" y="hd2"/>
                </a:cxn>
                <a:cxn ang="5400000">
                  <a:pos x="wd2" y="hd2"/>
                </a:cxn>
                <a:cxn ang="10800000">
                  <a:pos x="wd2" y="hd2"/>
                </a:cxn>
                <a:cxn ang="16200000">
                  <a:pos x="wd2" y="hd2"/>
                </a:cxn>
              </a:cxnLst>
              <a:rect l="0" t="0" r="r" b="b"/>
              <a:pathLst>
                <a:path w="21600" h="21600" extrusionOk="0">
                  <a:moveTo>
                    <a:pt x="2602" y="0"/>
                  </a:moveTo>
                  <a:cubicBezTo>
                    <a:pt x="3320" y="0"/>
                    <a:pt x="3971" y="1209"/>
                    <a:pt x="4441" y="3163"/>
                  </a:cubicBezTo>
                  <a:lnTo>
                    <a:pt x="4448" y="3196"/>
                  </a:lnTo>
                  <a:lnTo>
                    <a:pt x="4487" y="3341"/>
                  </a:lnTo>
                  <a:cubicBezTo>
                    <a:pt x="5023" y="5501"/>
                    <a:pt x="5500" y="9512"/>
                    <a:pt x="6193" y="9453"/>
                  </a:cubicBezTo>
                  <a:cubicBezTo>
                    <a:pt x="6770" y="9403"/>
                    <a:pt x="7250" y="4951"/>
                    <a:pt x="7957" y="2460"/>
                  </a:cubicBezTo>
                  <a:lnTo>
                    <a:pt x="8060" y="2140"/>
                  </a:lnTo>
                  <a:lnTo>
                    <a:pt x="8230" y="1559"/>
                  </a:lnTo>
                  <a:cubicBezTo>
                    <a:pt x="8581" y="575"/>
                    <a:pt x="9004" y="0"/>
                    <a:pt x="9459" y="0"/>
                  </a:cubicBezTo>
                  <a:lnTo>
                    <a:pt x="19402" y="0"/>
                  </a:lnTo>
                  <a:cubicBezTo>
                    <a:pt x="20616" y="0"/>
                    <a:pt x="21600" y="4086"/>
                    <a:pt x="21600" y="9126"/>
                  </a:cubicBezTo>
                  <a:lnTo>
                    <a:pt x="21600" y="12474"/>
                  </a:lnTo>
                  <a:cubicBezTo>
                    <a:pt x="21600" y="17514"/>
                    <a:pt x="20616" y="21600"/>
                    <a:pt x="19402" y="21600"/>
                  </a:cubicBezTo>
                  <a:lnTo>
                    <a:pt x="9459" y="21600"/>
                  </a:lnTo>
                  <a:cubicBezTo>
                    <a:pt x="9004" y="21600"/>
                    <a:pt x="8581" y="21025"/>
                    <a:pt x="8230" y="20041"/>
                  </a:cubicBezTo>
                  <a:lnTo>
                    <a:pt x="8130" y="19700"/>
                  </a:lnTo>
                  <a:lnTo>
                    <a:pt x="7957" y="19231"/>
                  </a:lnTo>
                  <a:cubicBezTo>
                    <a:pt x="7306" y="17096"/>
                    <a:pt x="6850" y="12442"/>
                    <a:pt x="6254" y="12442"/>
                  </a:cubicBezTo>
                  <a:cubicBezTo>
                    <a:pt x="5725" y="12442"/>
                    <a:pt x="5084" y="15763"/>
                    <a:pt x="4567" y="17901"/>
                  </a:cubicBezTo>
                  <a:lnTo>
                    <a:pt x="4478" y="18254"/>
                  </a:lnTo>
                  <a:lnTo>
                    <a:pt x="4441" y="18437"/>
                  </a:lnTo>
                  <a:cubicBezTo>
                    <a:pt x="3971" y="20391"/>
                    <a:pt x="3320" y="21600"/>
                    <a:pt x="2602" y="21600"/>
                  </a:cubicBezTo>
                  <a:cubicBezTo>
                    <a:pt x="1165" y="21600"/>
                    <a:pt x="0" y="16765"/>
                    <a:pt x="0" y="10800"/>
                  </a:cubicBezTo>
                  <a:cubicBezTo>
                    <a:pt x="0" y="4835"/>
                    <a:pt x="1165" y="0"/>
                    <a:pt x="2602" y="0"/>
                  </a:cubicBezTo>
                  <a:close/>
                </a:path>
              </a:pathLst>
            </a:custGeom>
            <a:solidFill>
              <a:srgbClr val="16A085"/>
            </a:solidFill>
            <a:ln w="12700" cap="flat">
              <a:noFill/>
              <a:miter lim="400000"/>
            </a:ln>
            <a:effectLst/>
          </p:spPr>
          <p:txBody>
            <a:bodyPr wrap="square" lIns="45719" tIns="45719" rIns="45719" bIns="45719" numCol="1" anchor="ctr">
              <a:noAutofit/>
            </a:bodyPr>
            <a:lstStyle/>
            <a:p>
              <a:pPr marL="0" marR="0" lvl="0" indent="0" algn="ctr" defTabSz="913982" rtl="0" eaLnBrk="1" fontAlgn="auto" latinLnBrk="0" hangingPunct="1">
                <a:lnSpc>
                  <a:spcPct val="100000"/>
                </a:lnSpc>
                <a:spcBef>
                  <a:spcPts val="0"/>
                </a:spcBef>
                <a:spcAft>
                  <a:spcPts val="0"/>
                </a:spcAft>
                <a:buClrTx/>
                <a:buSzTx/>
                <a:buFontTx/>
                <a:buNone/>
                <a:tabLst/>
                <a:defRPr>
                  <a:solidFill>
                    <a:srgbClr val="FFFFFF"/>
                  </a:solidFill>
                </a:defRPr>
              </a:pPr>
              <a:endParaRPr kumimoji="0" sz="1900" b="0" i="0" u="none" strike="noStrike" kern="1200" cap="none" spc="0" normalizeH="0" baseline="0" noProof="0">
                <a:ln>
                  <a:noFill/>
                </a:ln>
                <a:solidFill>
                  <a:srgbClr val="FFFFFF"/>
                </a:solidFill>
                <a:effectLst/>
                <a:uLnTx/>
                <a:uFillTx/>
                <a:latin typeface="Calibri"/>
                <a:ea typeface="+mn-ea"/>
                <a:cs typeface="+mn-cs"/>
              </a:endParaRPr>
            </a:p>
          </p:txBody>
        </p:sp>
        <p:grpSp>
          <p:nvGrpSpPr>
            <p:cNvPr id="20" name="Group">
              <a:extLst>
                <a:ext uri="{FF2B5EF4-FFF2-40B4-BE49-F238E27FC236}">
                  <a16:creationId xmlns="" xmlns:a16="http://schemas.microsoft.com/office/drawing/2014/main" id="{5521F9C5-997D-4B60-9394-63E6937BE129}"/>
                </a:ext>
              </a:extLst>
            </p:cNvPr>
            <p:cNvGrpSpPr/>
            <p:nvPr/>
          </p:nvGrpSpPr>
          <p:grpSpPr>
            <a:xfrm>
              <a:off x="64244" y="64244"/>
              <a:ext cx="3467099" cy="792352"/>
              <a:chOff x="0" y="0"/>
              <a:chExt cx="3467090" cy="792350"/>
            </a:xfrm>
          </p:grpSpPr>
          <p:sp>
            <p:nvSpPr>
              <p:cNvPr id="21" name="Circle">
                <a:extLst>
                  <a:ext uri="{FF2B5EF4-FFF2-40B4-BE49-F238E27FC236}">
                    <a16:creationId xmlns="" xmlns:a16="http://schemas.microsoft.com/office/drawing/2014/main" id="{9F151CFE-3C8C-461E-A694-BDD355A8E927}"/>
                  </a:ext>
                </a:extLst>
              </p:cNvPr>
              <p:cNvSpPr/>
              <p:nvPr/>
            </p:nvSpPr>
            <p:spPr>
              <a:xfrm>
                <a:off x="0" y="0"/>
                <a:ext cx="792350" cy="792350"/>
              </a:xfrm>
              <a:prstGeom prst="ellipse">
                <a:avLst/>
              </a:prstGeom>
              <a:solidFill>
                <a:srgbClr val="F2F2F2"/>
              </a:solidFill>
              <a:ln w="12700" cap="flat">
                <a:noFill/>
                <a:miter lim="400000"/>
              </a:ln>
              <a:effectLst/>
            </p:spPr>
            <p:txBody>
              <a:bodyPr wrap="square" lIns="45719" tIns="45719" rIns="45719" bIns="45719" numCol="1" anchor="ctr">
                <a:noAutofit/>
              </a:bodyPr>
              <a:lstStyle/>
              <a:p>
                <a:pPr marL="0" marR="0" lvl="0" indent="0" algn="ctr" defTabSz="913982" rtl="0" eaLnBrk="1" fontAlgn="auto" latinLnBrk="0" hangingPunct="1">
                  <a:lnSpc>
                    <a:spcPct val="100000"/>
                  </a:lnSpc>
                  <a:spcBef>
                    <a:spcPts val="0"/>
                  </a:spcBef>
                  <a:spcAft>
                    <a:spcPts val="0"/>
                  </a:spcAft>
                  <a:buClrTx/>
                  <a:buSzTx/>
                  <a:buFontTx/>
                  <a:buNone/>
                  <a:tabLst/>
                  <a:defRPr sz="2800" b="1">
                    <a:solidFill>
                      <a:srgbClr val="16A085"/>
                    </a:solidFill>
                    <a:latin typeface="+mn-lt"/>
                    <a:ea typeface="+mn-ea"/>
                    <a:cs typeface="+mn-cs"/>
                    <a:sym typeface="Helvetica"/>
                  </a:defRPr>
                </a:pPr>
                <a:endParaRPr kumimoji="0" sz="2800" b="1" i="0" u="none" strike="noStrike" kern="1200" cap="none" spc="0" normalizeH="0" baseline="0" noProof="0">
                  <a:ln>
                    <a:noFill/>
                  </a:ln>
                  <a:solidFill>
                    <a:srgbClr val="16A085"/>
                  </a:solidFill>
                  <a:effectLst/>
                  <a:uLnTx/>
                  <a:uFillTx/>
                  <a:latin typeface="Calibri"/>
                  <a:ea typeface="+mn-ea"/>
                  <a:cs typeface="+mn-cs"/>
                  <a:sym typeface="Helvetica"/>
                </a:endParaRPr>
              </a:p>
            </p:txBody>
          </p:sp>
          <p:sp>
            <p:nvSpPr>
              <p:cNvPr id="22" name="02">
                <a:extLst>
                  <a:ext uri="{FF2B5EF4-FFF2-40B4-BE49-F238E27FC236}">
                    <a16:creationId xmlns="" xmlns:a16="http://schemas.microsoft.com/office/drawing/2014/main" id="{97BF57EF-E294-442B-848E-E77532EF160A}"/>
                  </a:ext>
                </a:extLst>
              </p:cNvPr>
              <p:cNvSpPr txBox="1"/>
              <p:nvPr/>
            </p:nvSpPr>
            <p:spPr>
              <a:xfrm>
                <a:off x="1414776" y="134563"/>
                <a:ext cx="2052314" cy="523216"/>
              </a:xfrm>
              <a:prstGeom prst="rect">
                <a:avLst/>
              </a:prstGeom>
              <a:noFill/>
              <a:ln w="12700" cap="flat">
                <a:noFill/>
                <a:miter lim="400000"/>
              </a:ln>
              <a:effectLst/>
            </p:spPr>
            <p:txBody>
              <a:bodyPr wrap="square" lIns="45719" tIns="45719" rIns="45719" bIns="45719" numCol="1" anchor="ctr">
                <a:spAutoFit/>
              </a:bodyPr>
              <a:lstStyle>
                <a:lvl1pPr algn="ctr">
                  <a:defRPr sz="2800" b="1">
                    <a:solidFill>
                      <a:srgbClr val="16A085"/>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sz="2800" b="1" i="0" u="none" strike="noStrike" kern="1200" cap="none" spc="0" normalizeH="0" baseline="0" noProof="0">
                    <a:ln>
                      <a:noFill/>
                    </a:ln>
                    <a:solidFill>
                      <a:prstClr val="white"/>
                    </a:solidFill>
                    <a:effectLst/>
                    <a:uLnTx/>
                    <a:uFillTx/>
                    <a:latin typeface="Calibri"/>
                    <a:ea typeface="+mn-ea"/>
                    <a:cs typeface="+mn-cs"/>
                    <a:sym typeface="Helvetica"/>
                  </a:rPr>
                  <a:t>EVALUASI</a:t>
                </a:r>
              </a:p>
            </p:txBody>
          </p:sp>
        </p:grpSp>
      </p:grpSp>
      <p:grpSp>
        <p:nvGrpSpPr>
          <p:cNvPr id="23" name="Group">
            <a:extLst>
              <a:ext uri="{FF2B5EF4-FFF2-40B4-BE49-F238E27FC236}">
                <a16:creationId xmlns="" xmlns:a16="http://schemas.microsoft.com/office/drawing/2014/main" id="{E20AC9EF-B205-4897-8FD9-207FBAC7CB46}"/>
              </a:ext>
            </a:extLst>
          </p:cNvPr>
          <p:cNvGrpSpPr/>
          <p:nvPr/>
        </p:nvGrpSpPr>
        <p:grpSpPr>
          <a:xfrm>
            <a:off x="1756423" y="808993"/>
            <a:ext cx="6254751" cy="1268731"/>
            <a:chOff x="-1" y="39539"/>
            <a:chExt cx="6254808" cy="987554"/>
          </a:xfrm>
          <a:solidFill>
            <a:schemeClr val="accent6">
              <a:lumMod val="40000"/>
              <a:lumOff val="60000"/>
            </a:schemeClr>
          </a:solidFill>
        </p:grpSpPr>
        <p:sp>
          <p:nvSpPr>
            <p:cNvPr id="24" name="Shape">
              <a:extLst>
                <a:ext uri="{FF2B5EF4-FFF2-40B4-BE49-F238E27FC236}">
                  <a16:creationId xmlns="" xmlns:a16="http://schemas.microsoft.com/office/drawing/2014/main" id="{7AC5A947-61AB-414C-8F63-6699A9432E84}"/>
                </a:ext>
              </a:extLst>
            </p:cNvPr>
            <p:cNvSpPr/>
            <p:nvPr/>
          </p:nvSpPr>
          <p:spPr>
            <a:xfrm>
              <a:off x="0" y="39539"/>
              <a:ext cx="6254806" cy="987554"/>
            </a:xfrm>
            <a:prstGeom prst="flowChartOffpageConnector">
              <a:avLst/>
            </a:prstGeom>
            <a:grpFill/>
            <a:ln w="12700" cap="flat">
              <a:noFill/>
              <a:miter lim="400000"/>
            </a:ln>
            <a:effectLst/>
          </p:spPr>
          <p:txBody>
            <a:bodyPr wrap="square" lIns="45719" tIns="45719" rIns="45719" bIns="45719" numCol="1" anchor="ctr">
              <a:noAutofit/>
            </a:bodyPr>
            <a:lstStyle/>
            <a:p>
              <a:pPr marL="0" marR="0" lvl="0" indent="0" algn="ctr" defTabSz="913982" rtl="0" eaLnBrk="1" fontAlgn="auto" latinLnBrk="0" hangingPunct="1">
                <a:lnSpc>
                  <a:spcPct val="100000"/>
                </a:lnSpc>
                <a:spcBef>
                  <a:spcPts val="0"/>
                </a:spcBef>
                <a:spcAft>
                  <a:spcPts val="0"/>
                </a:spcAft>
                <a:buClrTx/>
                <a:buSzTx/>
                <a:buFontTx/>
                <a:buNone/>
                <a:tabLst/>
                <a:defRPr sz="4000" b="1">
                  <a:solidFill>
                    <a:srgbClr val="FFFFFF"/>
                  </a:solidFill>
                  <a:latin typeface="+mn-lt"/>
                  <a:ea typeface="+mn-ea"/>
                  <a:cs typeface="+mn-cs"/>
                  <a:sym typeface="Helvetica"/>
                </a:defRPr>
              </a:pPr>
              <a:endParaRPr kumimoji="0" sz="4800" b="1" i="0" u="none" strike="noStrike" kern="1200" cap="none" spc="0" normalizeH="0" baseline="0" noProof="0">
                <a:ln>
                  <a:noFill/>
                </a:ln>
                <a:solidFill>
                  <a:srgbClr val="70AD47">
                    <a:lumMod val="75000"/>
                  </a:srgbClr>
                </a:solidFill>
                <a:effectLst/>
                <a:uLnTx/>
                <a:uFillTx/>
                <a:latin typeface="Calibri"/>
                <a:ea typeface="+mn-ea"/>
                <a:cs typeface="+mn-cs"/>
                <a:sym typeface="Helvetica"/>
              </a:endParaRPr>
            </a:p>
          </p:txBody>
        </p:sp>
        <p:sp>
          <p:nvSpPr>
            <p:cNvPr id="25" name="Some title here">
              <a:extLst>
                <a:ext uri="{FF2B5EF4-FFF2-40B4-BE49-F238E27FC236}">
                  <a16:creationId xmlns="" xmlns:a16="http://schemas.microsoft.com/office/drawing/2014/main" id="{C5BF4605-3C4B-4A64-8157-0E8394FC1C1F}"/>
                </a:ext>
              </a:extLst>
            </p:cNvPr>
            <p:cNvSpPr txBox="1"/>
            <p:nvPr/>
          </p:nvSpPr>
          <p:spPr>
            <a:xfrm>
              <a:off x="-1" y="121916"/>
              <a:ext cx="6254808" cy="743721"/>
            </a:xfrm>
            <a:prstGeom prst="flowChartOffpageConnector">
              <a:avLst/>
            </a:prstGeom>
            <a:grpFill/>
            <a:ln w="12700" cap="flat">
              <a:noFill/>
              <a:miter lim="400000"/>
            </a:ln>
            <a:effectLst/>
          </p:spPr>
          <p:txBody>
            <a:bodyPr wrap="square" lIns="45719" tIns="45719" rIns="45719" bIns="45719" numCol="1" anchor="ctr">
              <a:spAutoFit/>
            </a:bodyPr>
            <a:lstStyle>
              <a:lvl1pPr algn="ctr">
                <a:defRPr sz="4000" b="1">
                  <a:solidFill>
                    <a:srgbClr val="FFFFFF"/>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70AD47">
                      <a:lumMod val="75000"/>
                    </a:srgbClr>
                  </a:solidFill>
                  <a:effectLst/>
                  <a:uLnTx/>
                  <a:uFillTx/>
                  <a:latin typeface="Calibri"/>
                  <a:ea typeface="+mn-ea"/>
                  <a:cs typeface="+mn-cs"/>
                  <a:sym typeface="+mn-ea"/>
                </a:rPr>
                <a:t>mewujudkan organisasi pemerintah yang</a:t>
              </a:r>
            </a:p>
            <a:p>
              <a:pPr marL="0" marR="0" lvl="0" indent="0" algn="ctr" defTabSz="913982"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70AD47">
                      <a:lumMod val="75000"/>
                    </a:srgbClr>
                  </a:solidFill>
                  <a:effectLst/>
                  <a:uLnTx/>
                  <a:uFillTx/>
                  <a:latin typeface="Calibri"/>
                  <a:ea typeface="+mn-ea"/>
                  <a:cs typeface="+mn-cs"/>
                  <a:sym typeface="+mn-ea"/>
                </a:rPr>
                <a:t>tepat fungsi, tepat proses, dan tepat ukuran</a:t>
              </a:r>
            </a:p>
          </p:txBody>
        </p:sp>
      </p:grpSp>
      <p:sp>
        <p:nvSpPr>
          <p:cNvPr id="26" name="Text Box 10">
            <a:extLst>
              <a:ext uri="{FF2B5EF4-FFF2-40B4-BE49-F238E27FC236}">
                <a16:creationId xmlns="" xmlns:a16="http://schemas.microsoft.com/office/drawing/2014/main" id="{85E93CEE-4EA1-4987-B9E3-DCA82A3824C9}"/>
              </a:ext>
            </a:extLst>
          </p:cNvPr>
          <p:cNvSpPr txBox="1"/>
          <p:nvPr/>
        </p:nvSpPr>
        <p:spPr>
          <a:xfrm>
            <a:off x="1919697" y="2527401"/>
            <a:ext cx="1676983" cy="677080"/>
          </a:xfrm>
          <a:prstGeom prst="rect">
            <a:avLst/>
          </a:prstGeom>
          <a:noFill/>
        </p:spPr>
        <p:txBody>
          <a:bodyPr wrap="none" lIns="91401" tIns="45706" rIns="91401" bIns="45706" rtlCol="0">
            <a:spAutoFit/>
          </a:bodyPr>
          <a:lstStyle/>
          <a:p>
            <a:pPr marL="285624" marR="0" lvl="0" indent="-285624"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altLang="en-US" sz="1900" b="0" i="0" u="none" strike="noStrike" kern="1200" cap="none" spc="0" normalizeH="0" baseline="0" noProof="0" dirty="0">
                <a:ln>
                  <a:noFill/>
                </a:ln>
                <a:solidFill>
                  <a:prstClr val="black"/>
                </a:solidFill>
                <a:effectLst/>
                <a:uLnTx/>
                <a:uFillTx/>
                <a:latin typeface="Calibri"/>
                <a:ea typeface="+mn-ea"/>
                <a:cs typeface="+mn-cs"/>
              </a:rPr>
              <a:t>UU 23/2014</a:t>
            </a:r>
          </a:p>
          <a:p>
            <a:pPr marL="285624" marR="0" lvl="0" indent="-285624"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altLang="en-US" sz="1900" b="0" i="0" u="none" strike="noStrike" kern="1200" cap="none" spc="0" normalizeH="0" baseline="0" noProof="0" dirty="0">
                <a:ln>
                  <a:noFill/>
                </a:ln>
                <a:solidFill>
                  <a:prstClr val="black"/>
                </a:solidFill>
                <a:effectLst/>
                <a:uLnTx/>
                <a:uFillTx/>
                <a:latin typeface="Calibri"/>
                <a:ea typeface="+mn-ea"/>
                <a:cs typeface="+mn-cs"/>
              </a:rPr>
              <a:t>PP 18/201</a:t>
            </a:r>
            <a:r>
              <a:rPr kumimoji="0" lang="en-US" altLang="en-US" sz="1900" b="0" i="0" u="none" strike="noStrike" kern="1200" cap="none" spc="0" normalizeH="0" baseline="0" noProof="0" dirty="0">
                <a:ln>
                  <a:noFill/>
                </a:ln>
                <a:solidFill>
                  <a:prstClr val="black"/>
                </a:solidFill>
                <a:effectLst/>
                <a:uLnTx/>
                <a:uFillTx/>
                <a:latin typeface="Calibri"/>
                <a:ea typeface="+mn-ea"/>
                <a:cs typeface="+mn-cs"/>
              </a:rPr>
              <a:t>6</a:t>
            </a:r>
            <a:endParaRPr kumimoji="0" lang="id-ID" altLang="en-US" sz="19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27" name="Straight Arrow Connector 26">
            <a:extLst>
              <a:ext uri="{FF2B5EF4-FFF2-40B4-BE49-F238E27FC236}">
                <a16:creationId xmlns="" xmlns:a16="http://schemas.microsoft.com/office/drawing/2014/main" id="{FA73B672-4BC1-4F80-9C69-0EBDCB3139AC}"/>
              </a:ext>
            </a:extLst>
          </p:cNvPr>
          <p:cNvCxnSpPr/>
          <p:nvPr/>
        </p:nvCxnSpPr>
        <p:spPr>
          <a:xfrm>
            <a:off x="3919869" y="2897505"/>
            <a:ext cx="519431"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02">
            <a:extLst>
              <a:ext uri="{FF2B5EF4-FFF2-40B4-BE49-F238E27FC236}">
                <a16:creationId xmlns="" xmlns:a16="http://schemas.microsoft.com/office/drawing/2014/main" id="{8DE78E4D-D7A5-43F9-AB35-1AAAB0C5F6C3}"/>
              </a:ext>
            </a:extLst>
          </p:cNvPr>
          <p:cNvSpPr txBox="1"/>
          <p:nvPr/>
        </p:nvSpPr>
        <p:spPr>
          <a:xfrm>
            <a:off x="3362330" y="3469138"/>
            <a:ext cx="3014980" cy="735707"/>
          </a:xfrm>
          <a:prstGeom prst="flowChartTerminator">
            <a:avLst/>
          </a:prstGeom>
          <a:solidFill>
            <a:srgbClr val="FFC000"/>
          </a:solidFill>
          <a:ln w="12700" cap="flat">
            <a:noFill/>
            <a:miter lim="400000"/>
          </a:ln>
          <a:effectLst/>
        </p:spPr>
        <p:txBody>
          <a:bodyPr wrap="square" lIns="45706" tIns="45706" rIns="45706" bIns="45706" numCol="1" anchor="ctr">
            <a:spAutoFit/>
          </a:bodyPr>
          <a:lstStyle>
            <a:lvl1pPr algn="ctr">
              <a:defRPr sz="2800" b="1">
                <a:solidFill>
                  <a:srgbClr val="16A085"/>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sz="2800" b="1" i="0" u="none" strike="noStrike" kern="1200" cap="none" spc="0" normalizeH="0" baseline="0" noProof="0" dirty="0">
                <a:ln>
                  <a:noFill/>
                </a:ln>
                <a:solidFill>
                  <a:srgbClr val="FFC000">
                    <a:lumMod val="50000"/>
                  </a:srgbClr>
                </a:solidFill>
                <a:effectLst/>
                <a:uLnTx/>
                <a:uFillTx/>
                <a:latin typeface="Calibri"/>
                <a:ea typeface="+mn-ea"/>
                <a:cs typeface="+mn-cs"/>
                <a:sym typeface="Helvetica"/>
              </a:rPr>
              <a:t>PERMEN PANRB</a:t>
            </a:r>
          </a:p>
        </p:txBody>
      </p:sp>
      <p:sp>
        <p:nvSpPr>
          <p:cNvPr id="29" name="Content Placeholder 4">
            <a:extLst>
              <a:ext uri="{FF2B5EF4-FFF2-40B4-BE49-F238E27FC236}">
                <a16:creationId xmlns="" xmlns:a16="http://schemas.microsoft.com/office/drawing/2014/main" id="{69369F70-2746-43A6-987C-0B2B2F19747B}"/>
              </a:ext>
            </a:extLst>
          </p:cNvPr>
          <p:cNvSpPr>
            <a:spLocks noGrp="1"/>
          </p:cNvSpPr>
          <p:nvPr/>
        </p:nvSpPr>
        <p:spPr>
          <a:xfrm>
            <a:off x="1527801" y="4266345"/>
            <a:ext cx="2929255" cy="2058671"/>
          </a:xfrm>
          <a:prstGeom prst="rect">
            <a:avLst/>
          </a:prstGeom>
          <a:ln>
            <a:noFill/>
          </a:ln>
        </p:spPr>
        <p:txBody>
          <a:bodyPr vert="horz" lIns="91401" tIns="45706" rIns="91401" bIns="45706"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id-ID" sz="2000" b="0" i="0" u="none" strike="noStrike" kern="1200" cap="none" spc="0" normalizeH="0" baseline="0" dirty="0" smtClean="0">
                <a:ln>
                  <a:noFill/>
                </a:ln>
                <a:solidFill>
                  <a:prstClr val="black"/>
                </a:solidFill>
                <a:effectLst/>
                <a:uLnTx/>
                <a:uFillTx/>
                <a:latin typeface="Calibri"/>
                <a:ea typeface="+mn-ea"/>
                <a:cs typeface="+mn-cs"/>
              </a:rPr>
              <a:t>merupakan </a:t>
            </a:r>
            <a:r>
              <a:rPr kumimoji="0" lang="id-ID" sz="2000" b="1" i="0" u="none" strike="noStrike" kern="1200" cap="none" spc="0" normalizeH="0" baseline="0" dirty="0" smtClean="0">
                <a:ln>
                  <a:noFill/>
                </a:ln>
                <a:solidFill>
                  <a:prstClr val="black"/>
                </a:solidFill>
                <a:effectLst/>
                <a:uLnTx/>
                <a:uFillTx/>
                <a:latin typeface="Calibri"/>
                <a:ea typeface="+mn-ea"/>
                <a:cs typeface="+mn-cs"/>
              </a:rPr>
              <a:t>acuan </a:t>
            </a:r>
            <a:r>
              <a:rPr kumimoji="0" lang="id-ID" sz="2000" b="0" i="0" u="none" strike="noStrike" kern="1200" cap="none" spc="0" normalizeH="0" baseline="0" dirty="0" smtClean="0">
                <a:ln>
                  <a:noFill/>
                </a:ln>
                <a:solidFill>
                  <a:prstClr val="black"/>
                </a:solidFill>
                <a:effectLst/>
                <a:uLnTx/>
                <a:uFillTx/>
                <a:latin typeface="Calibri"/>
                <a:ea typeface="+mn-ea"/>
                <a:cs typeface="+mn-cs"/>
              </a:rPr>
              <a:t>bagi instansi pemerintah dalam melaksanakan evaluasi kelembagaan pemerintah secara efektif dan efisien</a:t>
            </a:r>
            <a:endParaRPr kumimoji="0" lang="id-ID" sz="2000" b="0" i="0" u="none" strike="noStrike" kern="1200" cap="none" spc="0" normalizeH="0" baseline="0" dirty="0">
              <a:ln>
                <a:noFill/>
              </a:ln>
              <a:solidFill>
                <a:prstClr val="black"/>
              </a:solidFill>
              <a:effectLst/>
              <a:uLnTx/>
              <a:uFillTx/>
              <a:latin typeface="Calibri"/>
              <a:ea typeface="+mn-ea"/>
              <a:cs typeface="+mn-cs"/>
            </a:endParaRPr>
          </a:p>
        </p:txBody>
      </p:sp>
      <p:sp>
        <p:nvSpPr>
          <p:cNvPr id="30" name="Text Box 8">
            <a:extLst>
              <a:ext uri="{FF2B5EF4-FFF2-40B4-BE49-F238E27FC236}">
                <a16:creationId xmlns="" xmlns:a16="http://schemas.microsoft.com/office/drawing/2014/main" id="{BFDDF351-A03A-4C72-9321-3C1A5C059863}"/>
              </a:ext>
            </a:extLst>
          </p:cNvPr>
          <p:cNvSpPr txBox="1"/>
          <p:nvPr/>
        </p:nvSpPr>
        <p:spPr>
          <a:xfrm>
            <a:off x="4896464" y="4150938"/>
            <a:ext cx="6585585" cy="2554517"/>
          </a:xfrm>
          <a:prstGeom prst="rect">
            <a:avLst/>
          </a:prstGeom>
          <a:noFill/>
        </p:spPr>
        <p:txBody>
          <a:bodyPr wrap="square" lIns="91401" tIns="45706" rIns="91401" bIns="45706" rtlCol="0" anchor="t">
            <a:spAutoFit/>
          </a:bodyPr>
          <a:lstStyle/>
          <a:p>
            <a:pPr marL="285624" marR="0" lvl="0" indent="-285624" algn="just"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2000" b="1" i="0" u="none" strike="noStrike" kern="1200" cap="none" spc="0" normalizeH="0" baseline="0" dirty="0" smtClean="0">
                <a:ln>
                  <a:noFill/>
                </a:ln>
                <a:solidFill>
                  <a:srgbClr val="FF0000"/>
                </a:solidFill>
                <a:effectLst/>
                <a:uLnTx/>
                <a:uFillTx/>
                <a:latin typeface="Calibri"/>
                <a:ea typeface="+mn-ea"/>
                <a:cs typeface="+mn-cs"/>
                <a:sym typeface="+mn-ea"/>
              </a:rPr>
              <a:t>wajib </a:t>
            </a:r>
            <a:r>
              <a:rPr kumimoji="0" lang="id-ID" sz="2000" b="0" i="0" u="none" strike="noStrike" kern="1200" cap="none" spc="0" normalizeH="0" baseline="0" dirty="0" smtClean="0">
                <a:ln>
                  <a:noFill/>
                </a:ln>
                <a:solidFill>
                  <a:prstClr val="black"/>
                </a:solidFill>
                <a:effectLst/>
                <a:uLnTx/>
                <a:uFillTx/>
                <a:latin typeface="Calibri"/>
                <a:ea typeface="+mn-ea"/>
                <a:cs typeface="+mn-cs"/>
                <a:sym typeface="+mn-ea"/>
              </a:rPr>
              <a:t>melaksanakan evaluasi kelembagaan pemerintah</a:t>
            </a:r>
          </a:p>
          <a:p>
            <a:pPr marL="285624" marR="0" lvl="0" indent="-285624" algn="just"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2000" b="0" i="0" u="none" strike="noStrike" kern="1200" cap="none" spc="0" normalizeH="0" baseline="0" dirty="0" smtClean="0">
                <a:ln>
                  <a:noFill/>
                </a:ln>
                <a:solidFill>
                  <a:prstClr val="black"/>
                </a:solidFill>
                <a:effectLst/>
                <a:uLnTx/>
                <a:uFillTx/>
                <a:latin typeface="Calibri"/>
                <a:ea typeface="+mn-ea"/>
                <a:cs typeface="+mn-cs"/>
              </a:rPr>
              <a:t>dilaksanakan </a:t>
            </a:r>
            <a:r>
              <a:rPr kumimoji="0" lang="id-ID" sz="2000" b="1" i="0" u="none" strike="noStrike" kern="1200" cap="none" spc="0" normalizeH="0" baseline="0" dirty="0" smtClean="0">
                <a:ln>
                  <a:noFill/>
                </a:ln>
                <a:solidFill>
                  <a:prstClr val="black"/>
                </a:solidFill>
                <a:effectLst/>
                <a:uLnTx/>
                <a:uFillTx/>
                <a:latin typeface="Calibri"/>
                <a:ea typeface="+mn-ea"/>
                <a:cs typeface="+mn-cs"/>
              </a:rPr>
              <a:t>paling singkat 3 (tiga) tahun sekali</a:t>
            </a:r>
            <a:r>
              <a:rPr kumimoji="0" lang="en-US" sz="2000" b="1" i="0" u="none" strike="noStrike" kern="1200" cap="none" spc="0" normalizeH="0" baseline="0" dirty="0" smtClean="0">
                <a:ln>
                  <a:noFill/>
                </a:ln>
                <a:solidFill>
                  <a:prstClr val="black"/>
                </a:solidFill>
                <a:effectLst/>
                <a:uLnTx/>
                <a:uFillTx/>
                <a:latin typeface="Calibri"/>
                <a:ea typeface="+mn-ea"/>
                <a:cs typeface="+mn-cs"/>
              </a:rPr>
              <a:t>.</a:t>
            </a:r>
            <a:endParaRPr kumimoji="0" lang="id-ID" sz="2000" b="1" i="0" u="none" strike="noStrike" kern="1200" cap="none" spc="0" normalizeH="0" baseline="0" dirty="0" smtClean="0">
              <a:ln>
                <a:noFill/>
              </a:ln>
              <a:solidFill>
                <a:prstClr val="black"/>
              </a:solidFill>
              <a:effectLst/>
              <a:uLnTx/>
              <a:uFillTx/>
              <a:latin typeface="Calibri"/>
              <a:ea typeface="+mn-ea"/>
              <a:cs typeface="+mn-cs"/>
            </a:endParaRPr>
          </a:p>
          <a:p>
            <a:pPr marL="285624" marR="0" lvl="0" indent="-285624" algn="just"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altLang="en-US" sz="2000" b="1" i="0" u="none" strike="noStrike" kern="1200" cap="none" spc="0" normalizeH="0" baseline="0" dirty="0" smtClean="0">
                <a:ln>
                  <a:noFill/>
                </a:ln>
                <a:solidFill>
                  <a:srgbClr val="FF0000"/>
                </a:solidFill>
                <a:effectLst/>
                <a:uLnTx/>
                <a:uFillTx/>
                <a:latin typeface="Calibri"/>
                <a:ea typeface="+mn-ea"/>
                <a:cs typeface="+mn-cs"/>
                <a:sym typeface="+mn-ea"/>
              </a:rPr>
              <a:t>Bertahap </a:t>
            </a:r>
            <a:r>
              <a:rPr kumimoji="0" lang="id-ID" altLang="en-US" sz="2000" b="0" i="0" u="none" strike="noStrike" kern="1200" cap="none" spc="0" normalizeH="0" baseline="0" dirty="0" smtClean="0">
                <a:ln>
                  <a:noFill/>
                </a:ln>
                <a:solidFill>
                  <a:prstClr val="black"/>
                </a:solidFill>
                <a:effectLst/>
                <a:uLnTx/>
                <a:uFillTx/>
                <a:latin typeface="Calibri"/>
                <a:ea typeface="+mn-ea"/>
                <a:cs typeface="+mn-cs"/>
                <a:sym typeface="+mn-ea"/>
              </a:rPr>
              <a:t>-&gt; meliputi </a:t>
            </a:r>
            <a:r>
              <a:rPr kumimoji="0" lang="id-ID" sz="2000" b="0" i="0" u="none" strike="noStrike" kern="1200" cap="none" spc="0" normalizeH="0" baseline="0" dirty="0" smtClean="0">
                <a:ln>
                  <a:noFill/>
                </a:ln>
                <a:solidFill>
                  <a:prstClr val="black"/>
                </a:solidFill>
                <a:effectLst/>
                <a:uLnTx/>
                <a:uFillTx/>
                <a:latin typeface="Calibri"/>
                <a:ea typeface="+mn-ea"/>
                <a:cs typeface="+mn-cs"/>
                <a:sym typeface="+mn-ea"/>
              </a:rPr>
              <a:t>persiapan, pengumpulan data, pengolahan dan analisis data, serta laporan evaluasi</a:t>
            </a:r>
            <a:r>
              <a:rPr kumimoji="0" lang="en-US" sz="2000" b="0" i="0" u="none" strike="noStrike" kern="1200" cap="none" spc="0" normalizeH="0" baseline="0" dirty="0" smtClean="0">
                <a:ln>
                  <a:noFill/>
                </a:ln>
                <a:solidFill>
                  <a:prstClr val="black"/>
                </a:solidFill>
                <a:effectLst/>
                <a:uLnTx/>
                <a:uFillTx/>
                <a:latin typeface="Calibri"/>
                <a:ea typeface="+mn-ea"/>
                <a:cs typeface="+mn-cs"/>
                <a:sym typeface="+mn-ea"/>
              </a:rPr>
              <a:t>.</a:t>
            </a:r>
            <a:endParaRPr kumimoji="0" lang="id-ID" sz="2000" b="0" i="0" u="none" strike="noStrike" kern="1200" cap="none" spc="0" normalizeH="0" baseline="0" dirty="0" smtClean="0">
              <a:ln>
                <a:noFill/>
              </a:ln>
              <a:solidFill>
                <a:prstClr val="black"/>
              </a:solidFill>
              <a:effectLst/>
              <a:uLnTx/>
              <a:uFillTx/>
              <a:latin typeface="Calibri"/>
              <a:ea typeface="+mn-ea"/>
              <a:cs typeface="+mn-cs"/>
              <a:sym typeface="+mn-ea"/>
            </a:endParaRPr>
          </a:p>
          <a:p>
            <a:pPr marL="285624" marR="0" lvl="0" indent="-285624" algn="just"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2000" b="0" i="0" u="none" strike="noStrike" kern="1200" cap="none" spc="0" normalizeH="0" baseline="0" dirty="0" smtClean="0">
                <a:ln>
                  <a:noFill/>
                </a:ln>
                <a:solidFill>
                  <a:prstClr val="black"/>
                </a:solidFill>
                <a:effectLst/>
                <a:uLnTx/>
                <a:uFillTx/>
                <a:latin typeface="Calibri"/>
                <a:ea typeface="+mn-ea"/>
                <a:cs typeface="+mn-cs"/>
                <a:sym typeface="+mn-ea"/>
              </a:rPr>
              <a:t>Hasil pelaksanaan evaluasi kelembagaan instansi pemerintah </a:t>
            </a:r>
            <a:r>
              <a:rPr kumimoji="0" lang="id-ID" sz="2000" b="1" i="0" u="none" strike="noStrike" kern="1200" cap="none" spc="0" normalizeH="0" baseline="0" dirty="0" smtClean="0">
                <a:ln>
                  <a:noFill/>
                </a:ln>
                <a:solidFill>
                  <a:srgbClr val="FF0000"/>
                </a:solidFill>
                <a:effectLst/>
                <a:uLnTx/>
                <a:uFillTx/>
                <a:latin typeface="Calibri"/>
                <a:ea typeface="+mn-ea"/>
                <a:cs typeface="+mn-cs"/>
                <a:sym typeface="+mn-ea"/>
              </a:rPr>
              <a:t>disampaikan </a:t>
            </a:r>
            <a:r>
              <a:rPr kumimoji="0" lang="id-ID" sz="2000" b="0" i="0" u="none" strike="noStrike" kern="1200" cap="none" spc="0" normalizeH="0" baseline="0" dirty="0" smtClean="0">
                <a:ln>
                  <a:noFill/>
                </a:ln>
                <a:solidFill>
                  <a:prstClr val="black"/>
                </a:solidFill>
                <a:effectLst/>
                <a:uLnTx/>
                <a:uFillTx/>
                <a:latin typeface="Calibri"/>
                <a:ea typeface="+mn-ea"/>
                <a:cs typeface="+mn-cs"/>
                <a:sym typeface="+mn-ea"/>
              </a:rPr>
              <a:t>kepada Menteri</a:t>
            </a:r>
            <a:r>
              <a:rPr kumimoji="0" lang="en-US" sz="2000" b="0" i="0" u="none" strike="noStrike" kern="1200" cap="none" spc="0" normalizeH="0" baseline="0" dirty="0" smtClean="0">
                <a:ln>
                  <a:noFill/>
                </a:ln>
                <a:solidFill>
                  <a:prstClr val="black"/>
                </a:solidFill>
                <a:effectLst/>
                <a:uLnTx/>
                <a:uFillTx/>
                <a:latin typeface="Calibri"/>
                <a:ea typeface="+mn-ea"/>
                <a:cs typeface="+mn-cs"/>
                <a:sym typeface="+mn-ea"/>
              </a:rPr>
              <a:t>.</a:t>
            </a:r>
            <a:endParaRPr kumimoji="0" lang="id-ID" sz="2000" b="0" i="0" u="none" strike="noStrike" kern="1200" cap="none" spc="0" normalizeH="0" baseline="0" dirty="0" smtClean="0">
              <a:ln>
                <a:noFill/>
              </a:ln>
              <a:solidFill>
                <a:prstClr val="black"/>
              </a:solidFill>
              <a:effectLst/>
              <a:uLnTx/>
              <a:uFillTx/>
              <a:latin typeface="Calibri"/>
              <a:ea typeface="+mn-ea"/>
              <a:cs typeface="+mn-cs"/>
              <a:sym typeface="+mn-ea"/>
            </a:endParaRPr>
          </a:p>
          <a:p>
            <a:pPr marL="285624" marR="0" lvl="0" indent="-285624" algn="just"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2000" b="0" i="0" u="none" strike="noStrike" kern="1200" cap="none" spc="0" normalizeH="0" baseline="0" dirty="0" smtClean="0">
                <a:ln>
                  <a:noFill/>
                </a:ln>
                <a:solidFill>
                  <a:prstClr val="black"/>
                </a:solidFill>
                <a:effectLst/>
                <a:uLnTx/>
                <a:uFillTx/>
                <a:latin typeface="Calibri"/>
                <a:ea typeface="+mn-ea"/>
                <a:cs typeface="+mn-cs"/>
                <a:sym typeface="+mn-ea"/>
              </a:rPr>
              <a:t>Menteri melaksanakan </a:t>
            </a:r>
            <a:r>
              <a:rPr kumimoji="0" lang="id-ID" sz="2000" b="1" i="0" u="none" strike="noStrike" kern="1200" cap="none" spc="0" normalizeH="0" baseline="0" dirty="0" smtClean="0">
                <a:ln>
                  <a:noFill/>
                </a:ln>
                <a:solidFill>
                  <a:srgbClr val="FF0000"/>
                </a:solidFill>
                <a:effectLst/>
                <a:uLnTx/>
                <a:uFillTx/>
                <a:latin typeface="Calibri"/>
                <a:ea typeface="+mn-ea"/>
                <a:cs typeface="+mn-cs"/>
                <a:sym typeface="+mn-ea"/>
              </a:rPr>
              <a:t>verifikasi </a:t>
            </a:r>
            <a:r>
              <a:rPr kumimoji="0" lang="id-ID" sz="2000" b="0" i="0" u="none" strike="noStrike" kern="1200" cap="none" spc="0" normalizeH="0" baseline="0" dirty="0" smtClean="0">
                <a:ln>
                  <a:noFill/>
                </a:ln>
                <a:solidFill>
                  <a:prstClr val="black"/>
                </a:solidFill>
                <a:effectLst/>
                <a:uLnTx/>
                <a:uFillTx/>
                <a:latin typeface="Calibri"/>
                <a:ea typeface="+mn-ea"/>
                <a:cs typeface="+mn-cs"/>
                <a:sym typeface="+mn-ea"/>
              </a:rPr>
              <a:t>hasil evaluasi yang dilaksanakan oleh instansi pemerintah</a:t>
            </a:r>
            <a:r>
              <a:rPr kumimoji="0" lang="en-US" sz="2000" b="0" i="0" u="none" strike="noStrike" kern="1200" cap="none" spc="0" normalizeH="0" baseline="0" dirty="0" smtClean="0">
                <a:ln>
                  <a:noFill/>
                </a:ln>
                <a:solidFill>
                  <a:prstClr val="black"/>
                </a:solidFill>
                <a:effectLst/>
                <a:uLnTx/>
                <a:uFillTx/>
                <a:latin typeface="Calibri"/>
                <a:ea typeface="+mn-ea"/>
                <a:cs typeface="+mn-cs"/>
                <a:sym typeface="+mn-ea"/>
              </a:rPr>
              <a:t>.</a:t>
            </a:r>
            <a:endParaRPr kumimoji="0" lang="id-ID" sz="1900" b="0" i="0" u="none" strike="noStrike" kern="1200" cap="none" spc="0" normalizeH="0" baseline="0" dirty="0">
              <a:ln>
                <a:noFill/>
              </a:ln>
              <a:solidFill>
                <a:prstClr val="black"/>
              </a:solidFill>
              <a:effectLst/>
              <a:uLnTx/>
              <a:uFillTx/>
              <a:latin typeface="Calibri"/>
              <a:ea typeface="+mn-ea"/>
              <a:cs typeface="+mn-cs"/>
            </a:endParaRPr>
          </a:p>
        </p:txBody>
      </p:sp>
      <p:sp>
        <p:nvSpPr>
          <p:cNvPr id="31" name="02">
            <a:extLst>
              <a:ext uri="{FF2B5EF4-FFF2-40B4-BE49-F238E27FC236}">
                <a16:creationId xmlns="" xmlns:a16="http://schemas.microsoft.com/office/drawing/2014/main" id="{1D606A04-BC89-40BD-A2D4-680C3482EA0D}"/>
              </a:ext>
            </a:extLst>
          </p:cNvPr>
          <p:cNvSpPr txBox="1"/>
          <p:nvPr/>
        </p:nvSpPr>
        <p:spPr>
          <a:xfrm>
            <a:off x="6297560" y="3660889"/>
            <a:ext cx="3209757" cy="523192"/>
          </a:xfrm>
          <a:prstGeom prst="rect">
            <a:avLst/>
          </a:prstGeom>
          <a:noFill/>
          <a:ln w="12700" cap="flat">
            <a:noFill/>
            <a:miter lim="400000"/>
          </a:ln>
          <a:effectLst/>
        </p:spPr>
        <p:txBody>
          <a:bodyPr wrap="square" lIns="45706" tIns="45706" rIns="45706" bIns="45706" numCol="1" anchor="ctr">
            <a:spAutoFit/>
          </a:bodyPr>
          <a:lstStyle>
            <a:lvl1pPr algn="ctr">
              <a:defRPr sz="2800" b="1">
                <a:solidFill>
                  <a:srgbClr val="16A085"/>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sz="2800" b="1" i="0" u="none" strike="noStrike" kern="1200" cap="none" spc="0" normalizeH="0" baseline="0" noProof="0" dirty="0">
                <a:ln>
                  <a:noFill/>
                </a:ln>
                <a:solidFill>
                  <a:prstClr val="white">
                    <a:lumMod val="50000"/>
                  </a:prstClr>
                </a:solidFill>
                <a:effectLst/>
                <a:uLnTx/>
                <a:uFillTx/>
                <a:latin typeface="Calibri"/>
                <a:ea typeface="+mn-ea"/>
                <a:cs typeface="+mn-cs"/>
                <a:sym typeface="Helvetica"/>
              </a:rPr>
              <a:t>67/2011 -&gt; 20/2018</a:t>
            </a:r>
          </a:p>
        </p:txBody>
      </p:sp>
      <p:pic>
        <p:nvPicPr>
          <p:cNvPr id="32" name="Picture 31">
            <a:extLst>
              <a:ext uri="{FF2B5EF4-FFF2-40B4-BE49-F238E27FC236}">
                <a16:creationId xmlns="" xmlns:a16="http://schemas.microsoft.com/office/drawing/2014/main" id="{92D1D7D8-BB1B-40AA-9961-995DB86115BF}"/>
              </a:ext>
            </a:extLst>
          </p:cNvPr>
          <p:cNvPicPr>
            <a:picLocks noChangeAspect="1"/>
          </p:cNvPicPr>
          <p:nvPr/>
        </p:nvPicPr>
        <p:blipFill>
          <a:blip r:embed="rId3"/>
          <a:stretch>
            <a:fillRect/>
          </a:stretch>
        </p:blipFill>
        <p:spPr>
          <a:xfrm>
            <a:off x="8471647" y="792150"/>
            <a:ext cx="3418840" cy="2847975"/>
          </a:xfrm>
          <a:prstGeom prst="rect">
            <a:avLst/>
          </a:prstGeom>
        </p:spPr>
      </p:pic>
      <p:sp>
        <p:nvSpPr>
          <p:cNvPr id="33" name="Text Box 13">
            <a:extLst>
              <a:ext uri="{FF2B5EF4-FFF2-40B4-BE49-F238E27FC236}">
                <a16:creationId xmlns="" xmlns:a16="http://schemas.microsoft.com/office/drawing/2014/main" id="{7C9D0C8D-F41E-4694-88AC-1875221D3FFE}"/>
              </a:ext>
            </a:extLst>
          </p:cNvPr>
          <p:cNvSpPr txBox="1"/>
          <p:nvPr/>
        </p:nvSpPr>
        <p:spPr>
          <a:xfrm>
            <a:off x="11047603" y="3199066"/>
            <a:ext cx="989679" cy="707858"/>
          </a:xfrm>
          <a:prstGeom prst="rect">
            <a:avLst/>
          </a:prstGeom>
          <a:noFill/>
        </p:spPr>
        <p:txBody>
          <a:bodyPr wrap="none" lIns="91401" tIns="45706" rIns="91401" bIns="45706" rtlCol="0" anchor="t">
            <a:spAutoFit/>
          </a:bodyPr>
          <a:lstStyle/>
          <a:p>
            <a:pPr marL="0" marR="0" lvl="0" indent="0" algn="l" defTabSz="913982" rtl="0" eaLnBrk="1" fontAlgn="auto" latinLnBrk="0" hangingPunct="1">
              <a:lnSpc>
                <a:spcPct val="100000"/>
              </a:lnSpc>
              <a:spcBef>
                <a:spcPts val="0"/>
              </a:spcBef>
              <a:spcAft>
                <a:spcPts val="0"/>
              </a:spcAft>
              <a:buClrTx/>
              <a:buSzTx/>
              <a:buFontTx/>
              <a:buNone/>
              <a:tabLst/>
              <a:defRPr/>
            </a:pPr>
            <a:r>
              <a:rPr kumimoji="0" lang="id-ID" sz="2000" b="1" i="0" u="none" strike="noStrike" kern="1200" cap="none" spc="0" normalizeH="0" baseline="0" noProof="0">
                <a:ln>
                  <a:noFill/>
                </a:ln>
                <a:solidFill>
                  <a:srgbClr val="0070C0"/>
                </a:solidFill>
                <a:effectLst/>
                <a:uLnTx/>
                <a:uFillTx/>
                <a:latin typeface="Calibri"/>
                <a:ea typeface="+mn-ea"/>
                <a:cs typeface="+mn-cs"/>
                <a:sym typeface="+mn-ea"/>
              </a:rPr>
              <a:t>Progres</a:t>
            </a:r>
          </a:p>
          <a:p>
            <a:pPr marL="0" marR="0" lvl="0" indent="0" algn="l" defTabSz="913982" rtl="0" eaLnBrk="1" fontAlgn="auto" latinLnBrk="0" hangingPunct="1">
              <a:lnSpc>
                <a:spcPct val="100000"/>
              </a:lnSpc>
              <a:spcBef>
                <a:spcPts val="0"/>
              </a:spcBef>
              <a:spcAft>
                <a:spcPts val="0"/>
              </a:spcAft>
              <a:buClrTx/>
              <a:buSzTx/>
              <a:buFontTx/>
              <a:buNone/>
              <a:tabLst/>
              <a:defRPr/>
            </a:pPr>
            <a:r>
              <a:rPr kumimoji="0" lang="id-ID" altLang="en-US" sz="2000" b="1" i="0" u="none" strike="noStrike" kern="1200" cap="none" spc="0" normalizeH="0" baseline="0" noProof="0">
                <a:ln>
                  <a:noFill/>
                </a:ln>
                <a:solidFill>
                  <a:srgbClr val="0070C0"/>
                </a:solidFill>
                <a:effectLst/>
                <a:uLnTx/>
                <a:uFillTx/>
                <a:latin typeface="Calibri"/>
                <a:ea typeface="+mn-ea"/>
                <a:cs typeface="+mn-cs"/>
              </a:rPr>
              <a:t>Review</a:t>
            </a:r>
          </a:p>
        </p:txBody>
      </p:sp>
      <p:sp>
        <p:nvSpPr>
          <p:cNvPr id="34" name="Text Box 14">
            <a:extLst>
              <a:ext uri="{FF2B5EF4-FFF2-40B4-BE49-F238E27FC236}">
                <a16:creationId xmlns="" xmlns:a16="http://schemas.microsoft.com/office/drawing/2014/main" id="{3FBB90EF-18E0-4DAD-B338-67BE596A6FE7}"/>
              </a:ext>
            </a:extLst>
          </p:cNvPr>
          <p:cNvSpPr txBox="1"/>
          <p:nvPr/>
        </p:nvSpPr>
        <p:spPr>
          <a:xfrm>
            <a:off x="7873932" y="1972030"/>
            <a:ext cx="1039758" cy="400081"/>
          </a:xfrm>
          <a:prstGeom prst="rect">
            <a:avLst/>
          </a:prstGeom>
          <a:noFill/>
        </p:spPr>
        <p:txBody>
          <a:bodyPr wrap="none" lIns="91401" tIns="45706" rIns="91401" bIns="45706" rtlCol="0" anchor="t">
            <a:spAutoFit/>
          </a:bodyPr>
          <a:lstStyle/>
          <a:p>
            <a:pPr marL="0" marR="0" lvl="0" indent="0" algn="l" defTabSz="913982" rtl="0" eaLnBrk="1" fontAlgn="auto" latinLnBrk="0" hangingPunct="1">
              <a:lnSpc>
                <a:spcPct val="100000"/>
              </a:lnSpc>
              <a:spcBef>
                <a:spcPts val="0"/>
              </a:spcBef>
              <a:spcAft>
                <a:spcPts val="0"/>
              </a:spcAft>
              <a:buClrTx/>
              <a:buSzTx/>
              <a:buFontTx/>
              <a:buNone/>
              <a:tabLst/>
              <a:defRPr/>
            </a:pPr>
            <a:r>
              <a:rPr kumimoji="0" lang="id-ID" sz="2000" b="1" i="0" u="none" strike="noStrike" kern="1200" cap="none" spc="0" normalizeH="0" baseline="0" noProof="0" dirty="0">
                <a:ln>
                  <a:noFill/>
                </a:ln>
                <a:solidFill>
                  <a:srgbClr val="0070C0"/>
                </a:solidFill>
                <a:effectLst/>
                <a:uLnTx/>
                <a:uFillTx/>
                <a:latin typeface="Calibri"/>
                <a:ea typeface="+mn-ea"/>
                <a:cs typeface="+mn-cs"/>
                <a:sym typeface="+mn-ea"/>
              </a:rPr>
              <a:t>Evaluasi</a:t>
            </a:r>
          </a:p>
        </p:txBody>
      </p:sp>
      <p:cxnSp>
        <p:nvCxnSpPr>
          <p:cNvPr id="35" name="Straight Arrow Connector 34">
            <a:extLst>
              <a:ext uri="{FF2B5EF4-FFF2-40B4-BE49-F238E27FC236}">
                <a16:creationId xmlns="" xmlns:a16="http://schemas.microsoft.com/office/drawing/2014/main" id="{79D700DB-43C9-4EB0-8236-5A29276424FC}"/>
              </a:ext>
            </a:extLst>
          </p:cNvPr>
          <p:cNvCxnSpPr/>
          <p:nvPr/>
        </p:nvCxnSpPr>
        <p:spPr>
          <a:xfrm>
            <a:off x="4919345" y="2116455"/>
            <a:ext cx="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183694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lum bright="72000" contrast="-72000"/>
          </a:blip>
          <a:stretch>
            <a:fillRect/>
          </a:stretch>
        </p:blipFill>
        <p:spPr>
          <a:xfrm>
            <a:off x="0" y="1376680"/>
            <a:ext cx="12191365" cy="5481320"/>
          </a:xfrm>
          <a:prstGeom prst="flowChartManualInput">
            <a:avLst/>
          </a:prstGeom>
        </p:spPr>
      </p:pic>
      <p:grpSp>
        <p:nvGrpSpPr>
          <p:cNvPr id="1099" name="Group"/>
          <p:cNvGrpSpPr/>
          <p:nvPr/>
        </p:nvGrpSpPr>
        <p:grpSpPr>
          <a:xfrm>
            <a:off x="5085095" y="1176669"/>
            <a:ext cx="4305935" cy="920751"/>
            <a:chOff x="-1" y="0"/>
            <a:chExt cx="3822555" cy="920840"/>
          </a:xfrm>
        </p:grpSpPr>
        <p:sp>
          <p:nvSpPr>
            <p:cNvPr id="1095" name="Shape"/>
            <p:cNvSpPr/>
            <p:nvPr/>
          </p:nvSpPr>
          <p:spPr>
            <a:xfrm>
              <a:off x="-1" y="0"/>
              <a:ext cx="3822555" cy="920840"/>
            </a:xfrm>
            <a:custGeom>
              <a:avLst/>
              <a:gdLst/>
              <a:ahLst/>
              <a:cxnLst>
                <a:cxn ang="0">
                  <a:pos x="wd2" y="hd2"/>
                </a:cxn>
                <a:cxn ang="5400000">
                  <a:pos x="wd2" y="hd2"/>
                </a:cxn>
                <a:cxn ang="10800000">
                  <a:pos x="wd2" y="hd2"/>
                </a:cxn>
                <a:cxn ang="16200000">
                  <a:pos x="wd2" y="hd2"/>
                </a:cxn>
              </a:cxnLst>
              <a:rect l="0" t="0" r="r" b="b"/>
              <a:pathLst>
                <a:path w="21600" h="21600" extrusionOk="0">
                  <a:moveTo>
                    <a:pt x="2602" y="0"/>
                  </a:moveTo>
                  <a:cubicBezTo>
                    <a:pt x="3320" y="0"/>
                    <a:pt x="3971" y="1209"/>
                    <a:pt x="4441" y="3163"/>
                  </a:cubicBezTo>
                  <a:lnTo>
                    <a:pt x="4448" y="3196"/>
                  </a:lnTo>
                  <a:lnTo>
                    <a:pt x="4487" y="3341"/>
                  </a:lnTo>
                  <a:cubicBezTo>
                    <a:pt x="5023" y="5501"/>
                    <a:pt x="5500" y="9512"/>
                    <a:pt x="6193" y="9453"/>
                  </a:cubicBezTo>
                  <a:cubicBezTo>
                    <a:pt x="6770" y="9403"/>
                    <a:pt x="7250" y="4951"/>
                    <a:pt x="7957" y="2460"/>
                  </a:cubicBezTo>
                  <a:lnTo>
                    <a:pt x="8060" y="2140"/>
                  </a:lnTo>
                  <a:lnTo>
                    <a:pt x="8230" y="1559"/>
                  </a:lnTo>
                  <a:cubicBezTo>
                    <a:pt x="8581" y="575"/>
                    <a:pt x="9004" y="0"/>
                    <a:pt x="9459" y="0"/>
                  </a:cubicBezTo>
                  <a:lnTo>
                    <a:pt x="19402" y="0"/>
                  </a:lnTo>
                  <a:cubicBezTo>
                    <a:pt x="20616" y="0"/>
                    <a:pt x="21600" y="4086"/>
                    <a:pt x="21600" y="9126"/>
                  </a:cubicBezTo>
                  <a:lnTo>
                    <a:pt x="21600" y="12474"/>
                  </a:lnTo>
                  <a:cubicBezTo>
                    <a:pt x="21600" y="17514"/>
                    <a:pt x="20616" y="21600"/>
                    <a:pt x="19402" y="21600"/>
                  </a:cubicBezTo>
                  <a:lnTo>
                    <a:pt x="9459" y="21600"/>
                  </a:lnTo>
                  <a:cubicBezTo>
                    <a:pt x="9004" y="21600"/>
                    <a:pt x="8581" y="21025"/>
                    <a:pt x="8230" y="20041"/>
                  </a:cubicBezTo>
                  <a:lnTo>
                    <a:pt x="8130" y="19700"/>
                  </a:lnTo>
                  <a:lnTo>
                    <a:pt x="7957" y="19231"/>
                  </a:lnTo>
                  <a:cubicBezTo>
                    <a:pt x="7306" y="17096"/>
                    <a:pt x="6850" y="12442"/>
                    <a:pt x="6254" y="12442"/>
                  </a:cubicBezTo>
                  <a:cubicBezTo>
                    <a:pt x="5725" y="12442"/>
                    <a:pt x="5084" y="15763"/>
                    <a:pt x="4567" y="17901"/>
                  </a:cubicBezTo>
                  <a:lnTo>
                    <a:pt x="4478" y="18254"/>
                  </a:lnTo>
                  <a:lnTo>
                    <a:pt x="4441" y="18437"/>
                  </a:lnTo>
                  <a:cubicBezTo>
                    <a:pt x="3971" y="20391"/>
                    <a:pt x="3320" y="21600"/>
                    <a:pt x="2602" y="21600"/>
                  </a:cubicBezTo>
                  <a:cubicBezTo>
                    <a:pt x="1165" y="21600"/>
                    <a:pt x="0" y="16765"/>
                    <a:pt x="0" y="10800"/>
                  </a:cubicBezTo>
                  <a:cubicBezTo>
                    <a:pt x="0" y="4835"/>
                    <a:pt x="1165" y="0"/>
                    <a:pt x="2602" y="0"/>
                  </a:cubicBezTo>
                  <a:close/>
                </a:path>
              </a:pathLst>
            </a:custGeom>
            <a:solidFill>
              <a:srgbClr val="F39C12"/>
            </a:solidFill>
            <a:ln w="12700" cap="flat">
              <a:noFill/>
              <a:miter lim="400000"/>
            </a:ln>
            <a:effectLst/>
          </p:spPr>
          <p:txBody>
            <a:bodyPr wrap="square" lIns="45719" tIns="45719" rIns="45719" bIns="45719" numCol="1" anchor="ctr">
              <a:noAutofit/>
            </a:bodyPr>
            <a:lstStyle/>
            <a:p>
              <a:pPr marL="0" marR="0" lvl="0" indent="0" algn="ctr" defTabSz="913982" rtl="0" eaLnBrk="1" fontAlgn="auto" latinLnBrk="0" hangingPunct="1">
                <a:lnSpc>
                  <a:spcPct val="100000"/>
                </a:lnSpc>
                <a:spcBef>
                  <a:spcPts val="0"/>
                </a:spcBef>
                <a:spcAft>
                  <a:spcPts val="0"/>
                </a:spcAft>
                <a:buClrTx/>
                <a:buSzTx/>
                <a:buFontTx/>
                <a:buNone/>
                <a:tabLst/>
                <a:defRPr>
                  <a:solidFill>
                    <a:srgbClr val="FFFFFF"/>
                  </a:solidFill>
                </a:defRPr>
              </a:pPr>
              <a:endParaRPr kumimoji="0" sz="1900" b="0" i="0" u="none" strike="noStrike" kern="1200" cap="none" spc="0" normalizeH="0" baseline="0" noProof="0">
                <a:ln>
                  <a:noFill/>
                </a:ln>
                <a:solidFill>
                  <a:srgbClr val="FFFFFF"/>
                </a:solidFill>
                <a:effectLst/>
                <a:uLnTx/>
                <a:uFillTx/>
                <a:latin typeface="Calibri"/>
                <a:ea typeface="+mn-ea"/>
                <a:cs typeface="+mn-cs"/>
              </a:endParaRPr>
            </a:p>
          </p:txBody>
        </p:sp>
        <p:grpSp>
          <p:nvGrpSpPr>
            <p:cNvPr id="1098" name="Group"/>
            <p:cNvGrpSpPr/>
            <p:nvPr/>
          </p:nvGrpSpPr>
          <p:grpSpPr>
            <a:xfrm>
              <a:off x="64244" y="64244"/>
              <a:ext cx="792352" cy="792352"/>
              <a:chOff x="0" y="0"/>
              <a:chExt cx="792350" cy="792350"/>
            </a:xfrm>
          </p:grpSpPr>
          <p:sp>
            <p:nvSpPr>
              <p:cNvPr id="1096" name="Circle"/>
              <p:cNvSpPr/>
              <p:nvPr/>
            </p:nvSpPr>
            <p:spPr>
              <a:xfrm>
                <a:off x="0" y="0"/>
                <a:ext cx="792350" cy="792350"/>
              </a:xfrm>
              <a:prstGeom prst="ellipse">
                <a:avLst/>
              </a:prstGeom>
              <a:solidFill>
                <a:srgbClr val="F2F2F2"/>
              </a:solidFill>
              <a:ln w="12700" cap="flat">
                <a:noFill/>
                <a:miter lim="400000"/>
              </a:ln>
              <a:effectLst/>
            </p:spPr>
            <p:txBody>
              <a:bodyPr wrap="square" lIns="45719" tIns="45719" rIns="45719" bIns="45719" numCol="1" anchor="ctr">
                <a:noAutofit/>
              </a:bodyPr>
              <a:lstStyle/>
              <a:p>
                <a:pPr marL="0" marR="0" lvl="0" indent="0" algn="ctr" defTabSz="913982" rtl="0" eaLnBrk="1" fontAlgn="auto" latinLnBrk="0" hangingPunct="1">
                  <a:lnSpc>
                    <a:spcPct val="100000"/>
                  </a:lnSpc>
                  <a:spcBef>
                    <a:spcPts val="0"/>
                  </a:spcBef>
                  <a:spcAft>
                    <a:spcPts val="0"/>
                  </a:spcAft>
                  <a:buClrTx/>
                  <a:buSzTx/>
                  <a:buFontTx/>
                  <a:buNone/>
                  <a:tabLst/>
                  <a:defRPr sz="2800" b="1">
                    <a:solidFill>
                      <a:srgbClr val="F39C12"/>
                    </a:solidFill>
                    <a:latin typeface="+mn-lt"/>
                    <a:ea typeface="+mn-ea"/>
                    <a:cs typeface="+mn-cs"/>
                    <a:sym typeface="Helvetica"/>
                  </a:defRPr>
                </a:pPr>
                <a:endParaRPr kumimoji="0" sz="2800" b="1" i="0" u="none" strike="noStrike" kern="1200" cap="none" spc="0" normalizeH="0" baseline="0" noProof="0">
                  <a:ln>
                    <a:noFill/>
                  </a:ln>
                  <a:solidFill>
                    <a:srgbClr val="F39C12"/>
                  </a:solidFill>
                  <a:effectLst/>
                  <a:uLnTx/>
                  <a:uFillTx/>
                  <a:latin typeface="Calibri"/>
                  <a:ea typeface="+mn-ea"/>
                  <a:cs typeface="+mn-cs"/>
                  <a:sym typeface="Helvetica"/>
                </a:endParaRPr>
              </a:p>
            </p:txBody>
          </p:sp>
          <p:sp>
            <p:nvSpPr>
              <p:cNvPr id="1097" name="04"/>
              <p:cNvSpPr txBox="1"/>
              <p:nvPr/>
            </p:nvSpPr>
            <p:spPr>
              <a:xfrm>
                <a:off x="116036" y="134555"/>
                <a:ext cx="560278" cy="523268"/>
              </a:xfrm>
              <a:prstGeom prst="rect">
                <a:avLst/>
              </a:prstGeom>
              <a:noFill/>
              <a:ln w="12700" cap="flat">
                <a:noFill/>
                <a:miter lim="400000"/>
              </a:ln>
              <a:effectLst/>
            </p:spPr>
            <p:txBody>
              <a:bodyPr wrap="square" lIns="45719" tIns="45719" rIns="45719" bIns="45719" numCol="1" anchor="ctr">
                <a:spAutoFit/>
              </a:bodyPr>
              <a:lstStyle>
                <a:lvl1pPr algn="ctr">
                  <a:defRPr sz="2800" b="1">
                    <a:solidFill>
                      <a:srgbClr val="F39C12"/>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sz="2800" b="1" i="0" u="none" strike="noStrike" kern="1200" cap="none" spc="0" normalizeH="0" baseline="0" noProof="0">
                    <a:ln>
                      <a:noFill/>
                    </a:ln>
                    <a:solidFill>
                      <a:srgbClr val="F39C12"/>
                    </a:solidFill>
                    <a:effectLst/>
                    <a:uLnTx/>
                    <a:uFillTx/>
                    <a:latin typeface="Calibri"/>
                    <a:ea typeface="+mn-ea"/>
                    <a:cs typeface="+mn-cs"/>
                    <a:sym typeface="Helvetica"/>
                  </a:rPr>
                  <a:t>0</a:t>
                </a:r>
                <a:r>
                  <a:rPr kumimoji="0" lang="id-ID" sz="2800" b="1" i="0" u="none" strike="noStrike" kern="1200" cap="none" spc="0" normalizeH="0" baseline="0" noProof="0">
                    <a:ln>
                      <a:noFill/>
                    </a:ln>
                    <a:solidFill>
                      <a:srgbClr val="F39C12"/>
                    </a:solidFill>
                    <a:effectLst/>
                    <a:uLnTx/>
                    <a:uFillTx/>
                    <a:latin typeface="Calibri"/>
                    <a:ea typeface="+mn-ea"/>
                    <a:cs typeface="+mn-cs"/>
                    <a:sym typeface="Helvetica"/>
                  </a:rPr>
                  <a:t>2</a:t>
                </a:r>
              </a:p>
            </p:txBody>
          </p:sp>
        </p:grpSp>
      </p:grpSp>
      <p:sp>
        <p:nvSpPr>
          <p:cNvPr id="1100" name="Some title here"/>
          <p:cNvSpPr txBox="1"/>
          <p:nvPr/>
        </p:nvSpPr>
        <p:spPr>
          <a:xfrm>
            <a:off x="6852947" y="1375769"/>
            <a:ext cx="2316351" cy="523192"/>
          </a:xfrm>
          <a:prstGeom prst="rect">
            <a:avLst/>
          </a:prstGeom>
          <a:ln w="12700">
            <a:miter lim="400000"/>
          </a:ln>
        </p:spPr>
        <p:txBody>
          <a:bodyPr lIns="45706" tIns="45706" rIns="45706" bIns="45706" anchor="ctr">
            <a:spAutoFit/>
          </a:bodyPr>
          <a:lstStyle>
            <a:lvl1pPr algn="ctr">
              <a:defRPr sz="2400" b="1">
                <a:solidFill>
                  <a:srgbClr val="FFFFFF"/>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sz="2800" b="1" i="0" u="none" strike="noStrike" kern="1200" cap="none" spc="0" normalizeH="0" baseline="0" noProof="0">
                <a:ln>
                  <a:noFill/>
                </a:ln>
                <a:solidFill>
                  <a:srgbClr val="FFFFFF"/>
                </a:solidFill>
                <a:effectLst/>
                <a:uLnTx/>
                <a:uFillTx/>
                <a:latin typeface="Calibri"/>
                <a:ea typeface="+mn-ea"/>
                <a:cs typeface="+mn-cs"/>
                <a:sym typeface="Helvetica"/>
              </a:rPr>
              <a:t>PROSES</a:t>
            </a:r>
          </a:p>
        </p:txBody>
      </p:sp>
      <p:grpSp>
        <p:nvGrpSpPr>
          <p:cNvPr id="1105" name="Group"/>
          <p:cNvGrpSpPr/>
          <p:nvPr/>
        </p:nvGrpSpPr>
        <p:grpSpPr>
          <a:xfrm>
            <a:off x="856618" y="1071259"/>
            <a:ext cx="4152900" cy="920751"/>
            <a:chOff x="-1" y="0"/>
            <a:chExt cx="3822555" cy="920840"/>
          </a:xfrm>
        </p:grpSpPr>
        <p:sp>
          <p:nvSpPr>
            <p:cNvPr id="1101" name="Shape"/>
            <p:cNvSpPr/>
            <p:nvPr/>
          </p:nvSpPr>
          <p:spPr>
            <a:xfrm flipH="1">
              <a:off x="-1" y="0"/>
              <a:ext cx="3822555" cy="920840"/>
            </a:xfrm>
            <a:custGeom>
              <a:avLst/>
              <a:gdLst/>
              <a:ahLst/>
              <a:cxnLst>
                <a:cxn ang="0">
                  <a:pos x="wd2" y="hd2"/>
                </a:cxn>
                <a:cxn ang="5400000">
                  <a:pos x="wd2" y="hd2"/>
                </a:cxn>
                <a:cxn ang="10800000">
                  <a:pos x="wd2" y="hd2"/>
                </a:cxn>
                <a:cxn ang="16200000">
                  <a:pos x="wd2" y="hd2"/>
                </a:cxn>
              </a:cxnLst>
              <a:rect l="0" t="0" r="r" b="b"/>
              <a:pathLst>
                <a:path w="21600" h="21600" extrusionOk="0">
                  <a:moveTo>
                    <a:pt x="2602" y="0"/>
                  </a:moveTo>
                  <a:cubicBezTo>
                    <a:pt x="3320" y="0"/>
                    <a:pt x="3971" y="1209"/>
                    <a:pt x="4441" y="3163"/>
                  </a:cubicBezTo>
                  <a:lnTo>
                    <a:pt x="4448" y="3196"/>
                  </a:lnTo>
                  <a:lnTo>
                    <a:pt x="4487" y="3341"/>
                  </a:lnTo>
                  <a:cubicBezTo>
                    <a:pt x="5023" y="5501"/>
                    <a:pt x="5500" y="9512"/>
                    <a:pt x="6193" y="9453"/>
                  </a:cubicBezTo>
                  <a:cubicBezTo>
                    <a:pt x="6770" y="9403"/>
                    <a:pt x="7250" y="4951"/>
                    <a:pt x="7957" y="2460"/>
                  </a:cubicBezTo>
                  <a:lnTo>
                    <a:pt x="8060" y="2140"/>
                  </a:lnTo>
                  <a:lnTo>
                    <a:pt x="8230" y="1559"/>
                  </a:lnTo>
                  <a:cubicBezTo>
                    <a:pt x="8581" y="575"/>
                    <a:pt x="9004" y="0"/>
                    <a:pt x="9459" y="0"/>
                  </a:cubicBezTo>
                  <a:lnTo>
                    <a:pt x="19402" y="0"/>
                  </a:lnTo>
                  <a:cubicBezTo>
                    <a:pt x="20616" y="0"/>
                    <a:pt x="21600" y="4086"/>
                    <a:pt x="21600" y="9126"/>
                  </a:cubicBezTo>
                  <a:lnTo>
                    <a:pt x="21600" y="12474"/>
                  </a:lnTo>
                  <a:cubicBezTo>
                    <a:pt x="21600" y="17514"/>
                    <a:pt x="20616" y="21600"/>
                    <a:pt x="19402" y="21600"/>
                  </a:cubicBezTo>
                  <a:lnTo>
                    <a:pt x="9459" y="21600"/>
                  </a:lnTo>
                  <a:cubicBezTo>
                    <a:pt x="9004" y="21600"/>
                    <a:pt x="8581" y="21025"/>
                    <a:pt x="8230" y="20041"/>
                  </a:cubicBezTo>
                  <a:lnTo>
                    <a:pt x="8130" y="19700"/>
                  </a:lnTo>
                  <a:lnTo>
                    <a:pt x="7957" y="19231"/>
                  </a:lnTo>
                  <a:cubicBezTo>
                    <a:pt x="7306" y="17096"/>
                    <a:pt x="6850" y="12442"/>
                    <a:pt x="6254" y="12442"/>
                  </a:cubicBezTo>
                  <a:cubicBezTo>
                    <a:pt x="5725" y="12442"/>
                    <a:pt x="5084" y="15763"/>
                    <a:pt x="4567" y="17901"/>
                  </a:cubicBezTo>
                  <a:lnTo>
                    <a:pt x="4478" y="18254"/>
                  </a:lnTo>
                  <a:lnTo>
                    <a:pt x="4441" y="18437"/>
                  </a:lnTo>
                  <a:cubicBezTo>
                    <a:pt x="3971" y="20391"/>
                    <a:pt x="3320" y="21600"/>
                    <a:pt x="2602" y="21600"/>
                  </a:cubicBezTo>
                  <a:cubicBezTo>
                    <a:pt x="1165" y="21600"/>
                    <a:pt x="0" y="16765"/>
                    <a:pt x="0" y="10800"/>
                  </a:cubicBezTo>
                  <a:cubicBezTo>
                    <a:pt x="0" y="4835"/>
                    <a:pt x="1165" y="0"/>
                    <a:pt x="2602" y="0"/>
                  </a:cubicBezTo>
                  <a:close/>
                </a:path>
              </a:pathLst>
            </a:custGeom>
            <a:solidFill>
              <a:srgbClr val="9BBB59"/>
            </a:solidFill>
            <a:ln w="12700" cap="flat">
              <a:noFill/>
              <a:miter lim="400000"/>
            </a:ln>
            <a:effectLst/>
          </p:spPr>
          <p:txBody>
            <a:bodyPr wrap="square" lIns="45719" tIns="45719" rIns="45719" bIns="45719" numCol="1" anchor="ctr">
              <a:noAutofit/>
            </a:bodyPr>
            <a:lstStyle/>
            <a:p>
              <a:pPr marL="0" marR="0" lvl="0" indent="0" algn="ctr" defTabSz="913982" rtl="0" eaLnBrk="1" fontAlgn="auto" latinLnBrk="0" hangingPunct="1">
                <a:lnSpc>
                  <a:spcPct val="100000"/>
                </a:lnSpc>
                <a:spcBef>
                  <a:spcPts val="0"/>
                </a:spcBef>
                <a:spcAft>
                  <a:spcPts val="0"/>
                </a:spcAft>
                <a:buClrTx/>
                <a:buSzTx/>
                <a:buFontTx/>
                <a:buNone/>
                <a:tabLst/>
                <a:defRPr>
                  <a:solidFill>
                    <a:srgbClr val="FFFFFF"/>
                  </a:solidFill>
                </a:defRPr>
              </a:pPr>
              <a:endParaRPr kumimoji="0" sz="1900" b="0" i="0" u="none" strike="noStrike" kern="1200" cap="none" spc="0" normalizeH="0" baseline="0" noProof="0">
                <a:ln>
                  <a:noFill/>
                </a:ln>
                <a:solidFill>
                  <a:srgbClr val="FFFFFF"/>
                </a:solidFill>
                <a:effectLst/>
                <a:uLnTx/>
                <a:uFillTx/>
                <a:latin typeface="Calibri"/>
                <a:ea typeface="+mn-ea"/>
                <a:cs typeface="+mn-cs"/>
              </a:endParaRPr>
            </a:p>
          </p:txBody>
        </p:sp>
        <p:grpSp>
          <p:nvGrpSpPr>
            <p:cNvPr id="1104" name="Group"/>
            <p:cNvGrpSpPr/>
            <p:nvPr/>
          </p:nvGrpSpPr>
          <p:grpSpPr>
            <a:xfrm>
              <a:off x="2965958" y="64244"/>
              <a:ext cx="792352" cy="792352"/>
              <a:chOff x="0" y="0"/>
              <a:chExt cx="792350" cy="792350"/>
            </a:xfrm>
          </p:grpSpPr>
          <p:sp>
            <p:nvSpPr>
              <p:cNvPr id="1102" name="Circle"/>
              <p:cNvSpPr/>
              <p:nvPr/>
            </p:nvSpPr>
            <p:spPr>
              <a:xfrm flipH="1">
                <a:off x="0" y="0"/>
                <a:ext cx="792350" cy="792350"/>
              </a:xfrm>
              <a:prstGeom prst="ellipse">
                <a:avLst/>
              </a:prstGeom>
              <a:solidFill>
                <a:srgbClr val="F2F2F2"/>
              </a:solidFill>
              <a:ln w="12700" cap="flat">
                <a:noFill/>
                <a:miter lim="400000"/>
              </a:ln>
              <a:effectLst/>
            </p:spPr>
            <p:txBody>
              <a:bodyPr wrap="square" lIns="45719" tIns="45719" rIns="45719" bIns="45719" numCol="1" anchor="ctr">
                <a:noAutofit/>
              </a:bodyPr>
              <a:lstStyle/>
              <a:p>
                <a:pPr marL="0" marR="0" lvl="0" indent="0" algn="ctr" defTabSz="913982" rtl="0" eaLnBrk="1" fontAlgn="auto" latinLnBrk="0" hangingPunct="1">
                  <a:lnSpc>
                    <a:spcPct val="100000"/>
                  </a:lnSpc>
                  <a:spcBef>
                    <a:spcPts val="0"/>
                  </a:spcBef>
                  <a:spcAft>
                    <a:spcPts val="0"/>
                  </a:spcAft>
                  <a:buClrTx/>
                  <a:buSzTx/>
                  <a:buFontTx/>
                  <a:buNone/>
                  <a:tabLst/>
                  <a:defRPr sz="2800" b="1">
                    <a:solidFill>
                      <a:srgbClr val="9BBB59"/>
                    </a:solidFill>
                    <a:latin typeface="+mn-lt"/>
                    <a:ea typeface="+mn-ea"/>
                    <a:cs typeface="+mn-cs"/>
                    <a:sym typeface="Helvetica"/>
                  </a:defRPr>
                </a:pPr>
                <a:endParaRPr kumimoji="0" sz="2800" b="1" i="0" u="none" strike="noStrike" kern="1200" cap="none" spc="0" normalizeH="0" baseline="0" noProof="0">
                  <a:ln>
                    <a:noFill/>
                  </a:ln>
                  <a:solidFill>
                    <a:srgbClr val="9BBB59"/>
                  </a:solidFill>
                  <a:effectLst/>
                  <a:uLnTx/>
                  <a:uFillTx/>
                  <a:latin typeface="Calibri"/>
                  <a:ea typeface="+mn-ea"/>
                  <a:cs typeface="+mn-cs"/>
                  <a:sym typeface="Helvetica"/>
                </a:endParaRPr>
              </a:p>
            </p:txBody>
          </p:sp>
          <p:sp>
            <p:nvSpPr>
              <p:cNvPr id="1103" name="03"/>
              <p:cNvSpPr txBox="1"/>
              <p:nvPr/>
            </p:nvSpPr>
            <p:spPr>
              <a:xfrm>
                <a:off x="116036" y="134555"/>
                <a:ext cx="560278" cy="523268"/>
              </a:xfrm>
              <a:prstGeom prst="rect">
                <a:avLst/>
              </a:prstGeom>
              <a:noFill/>
              <a:ln w="12700" cap="flat">
                <a:noFill/>
                <a:miter lim="400000"/>
              </a:ln>
              <a:effectLst/>
            </p:spPr>
            <p:txBody>
              <a:bodyPr wrap="square" lIns="45719" tIns="45719" rIns="45719" bIns="45719" numCol="1" anchor="ctr">
                <a:spAutoFit/>
              </a:bodyPr>
              <a:lstStyle>
                <a:lvl1pPr algn="ctr">
                  <a:defRPr sz="2800" b="1">
                    <a:solidFill>
                      <a:srgbClr val="9BBB59"/>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sz="2800" b="1" i="0" u="none" strike="noStrike" kern="1200" cap="none" spc="0" normalizeH="0" baseline="0" noProof="0">
                    <a:ln>
                      <a:noFill/>
                    </a:ln>
                    <a:solidFill>
                      <a:srgbClr val="9BBB59"/>
                    </a:solidFill>
                    <a:effectLst/>
                    <a:uLnTx/>
                    <a:uFillTx/>
                    <a:latin typeface="Calibri"/>
                    <a:ea typeface="+mn-ea"/>
                    <a:cs typeface="+mn-cs"/>
                    <a:sym typeface="Helvetica"/>
                  </a:rPr>
                  <a:t>0</a:t>
                </a:r>
                <a:r>
                  <a:rPr kumimoji="0" lang="id-ID" sz="2800" b="1" i="0" u="none" strike="noStrike" kern="1200" cap="none" spc="0" normalizeH="0" baseline="0" noProof="0">
                    <a:ln>
                      <a:noFill/>
                    </a:ln>
                    <a:solidFill>
                      <a:srgbClr val="9BBB59"/>
                    </a:solidFill>
                    <a:effectLst/>
                    <a:uLnTx/>
                    <a:uFillTx/>
                    <a:latin typeface="Calibri"/>
                    <a:ea typeface="+mn-ea"/>
                    <a:cs typeface="+mn-cs"/>
                    <a:sym typeface="Helvetica"/>
                  </a:rPr>
                  <a:t>1</a:t>
                </a:r>
              </a:p>
            </p:txBody>
          </p:sp>
        </p:grpSp>
      </p:grpSp>
      <p:sp>
        <p:nvSpPr>
          <p:cNvPr id="1106" name="Some title here"/>
          <p:cNvSpPr txBox="1"/>
          <p:nvPr/>
        </p:nvSpPr>
        <p:spPr>
          <a:xfrm>
            <a:off x="1131228" y="1270169"/>
            <a:ext cx="2316349" cy="523192"/>
          </a:xfrm>
          <a:prstGeom prst="rect">
            <a:avLst/>
          </a:prstGeom>
          <a:ln w="12700">
            <a:miter lim="400000"/>
          </a:ln>
        </p:spPr>
        <p:txBody>
          <a:bodyPr lIns="45706" tIns="45706" rIns="45706" bIns="45706" anchor="ctr">
            <a:spAutoFit/>
          </a:bodyPr>
          <a:lstStyle>
            <a:lvl1pPr algn="ctr">
              <a:defRPr sz="2400" b="1">
                <a:solidFill>
                  <a:srgbClr val="FFFFFF"/>
                </a:solidFill>
                <a:latin typeface="+mn-lt"/>
                <a:ea typeface="+mn-ea"/>
                <a:cs typeface="+mn-cs"/>
                <a:sym typeface="Helvetica"/>
              </a:defRPr>
            </a:lvl1p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sz="2800" b="1" i="0" u="none" strike="noStrike" kern="1200" cap="none" spc="0" normalizeH="0" baseline="0" noProof="0">
                <a:ln>
                  <a:noFill/>
                </a:ln>
                <a:solidFill>
                  <a:srgbClr val="FFFFFF"/>
                </a:solidFill>
                <a:effectLst/>
                <a:uLnTx/>
                <a:uFillTx/>
                <a:latin typeface="Calibri"/>
                <a:ea typeface="+mn-ea"/>
                <a:cs typeface="+mn-cs"/>
                <a:sym typeface="Helvetica"/>
              </a:rPr>
              <a:t>STRUKTUR</a:t>
            </a:r>
          </a:p>
        </p:txBody>
      </p:sp>
      <p:sp>
        <p:nvSpPr>
          <p:cNvPr id="2" name="Text Box 1"/>
          <p:cNvSpPr txBox="1"/>
          <p:nvPr/>
        </p:nvSpPr>
        <p:spPr>
          <a:xfrm>
            <a:off x="932190" y="2033285"/>
            <a:ext cx="3725545" cy="4217971"/>
          </a:xfrm>
          <a:prstGeom prst="rect">
            <a:avLst/>
          </a:prstGeom>
          <a:noFill/>
        </p:spPr>
        <p:txBody>
          <a:bodyPr wrap="square" lIns="91401" tIns="45706" rIns="91401" bIns="45706" rtlCol="0">
            <a:spAutoFit/>
          </a:bodyPr>
          <a:lstStyle/>
          <a:p>
            <a:pPr marL="285624" marR="0" lvl="0" indent="-285624"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altLang="en-US" sz="2000" b="1" i="0" u="none" strike="noStrike" kern="1200" cap="none" spc="0" normalizeH="0" baseline="0" noProof="0" dirty="0">
                <a:ln>
                  <a:noFill/>
                </a:ln>
                <a:solidFill>
                  <a:srgbClr val="FFC000">
                    <a:lumMod val="50000"/>
                  </a:srgbClr>
                </a:solidFill>
                <a:effectLst/>
                <a:uLnTx/>
                <a:uFillTx/>
                <a:latin typeface="Calibri"/>
                <a:ea typeface="+mn-ea"/>
                <a:cs typeface="+mn-cs"/>
              </a:rPr>
              <a:t>Kompleksitas</a:t>
            </a:r>
          </a:p>
          <a:p>
            <a:pPr marL="268288" marR="0" lvl="1" algn="l" defTabSz="913982" rtl="0" eaLnBrk="1" fontAlgn="auto" latinLnBrk="0" hangingPunct="1">
              <a:lnSpc>
                <a:spcPct val="100000"/>
              </a:lnSpc>
              <a:spcBef>
                <a:spcPts val="0"/>
              </a:spcBef>
              <a:spcAft>
                <a:spcPts val="0"/>
              </a:spcAft>
              <a:buClrTx/>
              <a:buSzTx/>
              <a:buFontTx/>
              <a:buNone/>
              <a:tabLst/>
              <a:defRPr/>
            </a:pPr>
            <a:r>
              <a:rPr kumimoji="0" lang="id-ID" altLang="en-US" sz="2000" b="1" i="0" u="none" strike="noStrike" kern="1200" cap="none" spc="0" normalizeH="0" baseline="0" noProof="0" dirty="0">
                <a:ln>
                  <a:noFill/>
                </a:ln>
                <a:solidFill>
                  <a:srgbClr val="FFC000">
                    <a:lumMod val="50000"/>
                  </a:srgbClr>
                </a:solidFill>
                <a:effectLst/>
                <a:uLnTx/>
                <a:uFillTx/>
                <a:latin typeface="Calibri"/>
                <a:ea typeface="+mn-ea"/>
                <a:cs typeface="+mn-cs"/>
              </a:rPr>
              <a:t>(horizontal, Vertikal, Spasial)</a:t>
            </a:r>
          </a:p>
          <a:p>
            <a:pPr marL="285624" marR="0" lvl="0" indent="-285624"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altLang="en-US" sz="2000" b="1" i="0" u="none" strike="noStrike" kern="1200" cap="none" spc="0" normalizeH="0" baseline="0" noProof="0" dirty="0">
                <a:ln>
                  <a:noFill/>
                </a:ln>
                <a:solidFill>
                  <a:srgbClr val="FFC000">
                    <a:lumMod val="50000"/>
                  </a:srgbClr>
                </a:solidFill>
                <a:effectLst/>
                <a:uLnTx/>
                <a:uFillTx/>
                <a:latin typeface="Calibri"/>
                <a:ea typeface="+mn-ea"/>
                <a:cs typeface="+mn-cs"/>
              </a:rPr>
              <a:t>Formalisasi</a:t>
            </a:r>
          </a:p>
          <a:p>
            <a:pPr marL="268288" marR="0" lvl="1" algn="l" defTabSz="913982" rtl="0" eaLnBrk="1" fontAlgn="auto" latinLnBrk="0" hangingPunct="1">
              <a:lnSpc>
                <a:spcPct val="100000"/>
              </a:lnSpc>
              <a:spcBef>
                <a:spcPts val="0"/>
              </a:spcBef>
              <a:spcAft>
                <a:spcPts val="0"/>
              </a:spcAft>
              <a:buClrTx/>
              <a:buSzTx/>
              <a:buFontTx/>
              <a:buNone/>
              <a:tabLst/>
              <a:defRPr/>
            </a:pPr>
            <a:r>
              <a:rPr kumimoji="0" lang="id-ID" altLang="en-US" sz="2000" b="1" i="0" u="none" strike="noStrike" kern="1200" cap="none" spc="0" normalizeH="0" baseline="0" noProof="0" dirty="0">
                <a:ln>
                  <a:noFill/>
                </a:ln>
                <a:solidFill>
                  <a:srgbClr val="FFC000">
                    <a:lumMod val="50000"/>
                  </a:srgbClr>
                </a:solidFill>
                <a:effectLst/>
                <a:uLnTx/>
                <a:uFillTx/>
                <a:latin typeface="Calibri"/>
                <a:ea typeface="+mn-ea"/>
                <a:cs typeface="+mn-cs"/>
              </a:rPr>
              <a:t>aturan-aturan, prosedur, instruksi, dan komunikasi dibakukan (konsistensi dan koordinasi)</a:t>
            </a:r>
          </a:p>
          <a:p>
            <a:pPr marL="268288" marR="0" lvl="0" indent="-268288" algn="l"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altLang="en-US" sz="2000" b="1" i="0" u="none" strike="noStrike" kern="1200" cap="none" spc="0" normalizeH="0" baseline="0" noProof="0" dirty="0">
                <a:ln>
                  <a:noFill/>
                </a:ln>
                <a:solidFill>
                  <a:srgbClr val="FFC000">
                    <a:lumMod val="50000"/>
                  </a:srgbClr>
                </a:solidFill>
                <a:effectLst/>
                <a:uLnTx/>
                <a:uFillTx/>
                <a:latin typeface="Calibri"/>
                <a:ea typeface="+mn-ea"/>
                <a:cs typeface="+mn-cs"/>
              </a:rPr>
              <a:t>Sentralisasi</a:t>
            </a:r>
          </a:p>
          <a:p>
            <a:pPr marL="268288" marR="0" lvl="1" algn="l" defTabSz="913982" rtl="0" eaLnBrk="1" fontAlgn="auto" latinLnBrk="0" hangingPunct="1">
              <a:lnSpc>
                <a:spcPct val="100000"/>
              </a:lnSpc>
              <a:spcBef>
                <a:spcPts val="0"/>
              </a:spcBef>
              <a:spcAft>
                <a:spcPts val="0"/>
              </a:spcAft>
              <a:buClrTx/>
              <a:buSzTx/>
              <a:buFontTx/>
              <a:buNone/>
              <a:tabLst/>
              <a:defRPr/>
            </a:pPr>
            <a:r>
              <a:rPr kumimoji="0" lang="id-ID" altLang="en-US" sz="2000" b="1" i="0" u="none" strike="noStrike" kern="1200" cap="none" spc="0" normalizeH="0" baseline="0" noProof="0" dirty="0">
                <a:ln>
                  <a:noFill/>
                </a:ln>
                <a:solidFill>
                  <a:srgbClr val="FFC000">
                    <a:lumMod val="50000"/>
                  </a:srgbClr>
                </a:solidFill>
                <a:effectLst/>
                <a:uLnTx/>
                <a:uFillTx/>
                <a:latin typeface="Calibri"/>
                <a:ea typeface="+mn-ea"/>
                <a:cs typeface="+mn-cs"/>
              </a:rPr>
              <a:t>kewenangan (authority) dalam pengambilan keputusan-keputusan organisasi berada pada manajemen tingkat tinggi.</a:t>
            </a:r>
          </a:p>
        </p:txBody>
      </p:sp>
      <p:sp>
        <p:nvSpPr>
          <p:cNvPr id="5" name="Text Box 4"/>
          <p:cNvSpPr txBox="1"/>
          <p:nvPr/>
        </p:nvSpPr>
        <p:spPr>
          <a:xfrm>
            <a:off x="5525781" y="2199009"/>
            <a:ext cx="6666231" cy="4401177"/>
          </a:xfrm>
          <a:prstGeom prst="rect">
            <a:avLst/>
          </a:prstGeom>
          <a:noFill/>
        </p:spPr>
        <p:txBody>
          <a:bodyPr wrap="square" lIns="91401" tIns="45706" rIns="91401" bIns="45706" rtlCol="0" anchor="t">
            <a:spAutoFit/>
          </a:bodyPr>
          <a:lstStyle/>
          <a:p>
            <a:pPr marL="285624" marR="0" lvl="0" indent="-285624" algn="just"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altLang="en-US" sz="2000" b="1" i="0" u="none" strike="noStrike" kern="1200" cap="none" spc="0" normalizeH="0" baseline="0" dirty="0" smtClean="0">
                <a:ln>
                  <a:noFill/>
                </a:ln>
                <a:solidFill>
                  <a:srgbClr val="002060"/>
                </a:solidFill>
                <a:effectLst/>
                <a:uLnTx/>
                <a:uFillTx/>
                <a:latin typeface="Calibri"/>
                <a:ea typeface="+mn-ea"/>
                <a:cs typeface="+mn-cs"/>
              </a:rPr>
              <a:t>k</a:t>
            </a:r>
            <a:r>
              <a:rPr kumimoji="0" lang="id-ID" sz="2000" b="1" i="0" u="none" strike="noStrike" kern="1200" cap="none" spc="0" normalizeH="0" baseline="0" dirty="0" smtClean="0">
                <a:ln>
                  <a:noFill/>
                </a:ln>
                <a:solidFill>
                  <a:srgbClr val="002060"/>
                </a:solidFill>
                <a:effectLst/>
                <a:uLnTx/>
                <a:uFillTx/>
                <a:latin typeface="Calibri"/>
                <a:ea typeface="+mn-ea"/>
                <a:cs typeface="+mn-cs"/>
              </a:rPr>
              <a:t>eselarasan(alignment)</a:t>
            </a:r>
          </a:p>
          <a:p>
            <a:pPr marL="268288" marR="0" lvl="1" algn="just" defTabSz="913982" rtl="0" eaLnBrk="1" fontAlgn="auto" latinLnBrk="0" hangingPunct="1">
              <a:lnSpc>
                <a:spcPct val="100000"/>
              </a:lnSpc>
              <a:spcBef>
                <a:spcPts val="0"/>
              </a:spcBef>
              <a:spcAft>
                <a:spcPts val="0"/>
              </a:spcAft>
              <a:buClrTx/>
              <a:buSzTx/>
              <a:buFontTx/>
              <a:buNone/>
              <a:tabLst/>
              <a:defRPr/>
            </a:pPr>
            <a:r>
              <a:rPr kumimoji="0" lang="id-ID" sz="2000" b="1" i="0" u="none" strike="noStrike" kern="1200" cap="none" spc="0" normalizeH="0" baseline="0" dirty="0" smtClean="0">
                <a:ln>
                  <a:noFill/>
                </a:ln>
                <a:solidFill>
                  <a:srgbClr val="002060"/>
                </a:solidFill>
                <a:effectLst/>
                <a:uLnTx/>
                <a:uFillTx/>
                <a:latin typeface="Calibri"/>
                <a:ea typeface="+mn-ea"/>
                <a:cs typeface="+mn-cs"/>
              </a:rPr>
              <a:t>antara strategi organisasi dengan visi, tujuan, dan misi organisasi.</a:t>
            </a:r>
          </a:p>
          <a:p>
            <a:pPr marL="285624" marR="0" lvl="0" indent="-285624" algn="just"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2000" b="1" i="0" u="none" strike="noStrike" kern="1200" cap="none" spc="0" normalizeH="0" baseline="0" dirty="0" smtClean="0">
                <a:ln>
                  <a:noFill/>
                </a:ln>
                <a:solidFill>
                  <a:srgbClr val="002060"/>
                </a:solidFill>
                <a:effectLst/>
                <a:uLnTx/>
                <a:uFillTx/>
                <a:latin typeface="Calibri"/>
                <a:ea typeface="+mn-ea"/>
                <a:cs typeface="+mn-cs"/>
              </a:rPr>
              <a:t>tata kelola (governance) dan kepatuhan (compliance)</a:t>
            </a:r>
          </a:p>
          <a:p>
            <a:pPr marL="268288" marR="0" lvl="1" algn="just" defTabSz="913982" rtl="0" eaLnBrk="1" fontAlgn="auto" latinLnBrk="0" hangingPunct="1">
              <a:lnSpc>
                <a:spcPct val="100000"/>
              </a:lnSpc>
              <a:spcBef>
                <a:spcPts val="0"/>
              </a:spcBef>
              <a:spcAft>
                <a:spcPts val="0"/>
              </a:spcAft>
              <a:buClrTx/>
              <a:buSzTx/>
              <a:buFontTx/>
              <a:buNone/>
              <a:tabLst/>
              <a:defRPr/>
            </a:pPr>
            <a:r>
              <a:rPr kumimoji="0" lang="id-ID" sz="2000" b="1" i="0" u="none" strike="noStrike" kern="1200" cap="none" spc="0" normalizeH="0" baseline="0" dirty="0" smtClean="0">
                <a:ln>
                  <a:noFill/>
                </a:ln>
                <a:solidFill>
                  <a:srgbClr val="002060"/>
                </a:solidFill>
                <a:effectLst/>
                <a:uLnTx/>
                <a:uFillTx/>
                <a:latin typeface="Calibri"/>
                <a:ea typeface="+mn-ea"/>
                <a:cs typeface="+mn-cs"/>
              </a:rPr>
              <a:t>transparansi, akuntabilitas, responsibilitas, independensi (kemandirian), dan kewajaran (fairness)</a:t>
            </a:r>
          </a:p>
          <a:p>
            <a:pPr marL="285624" marR="0" lvl="0" indent="-285624" algn="just"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2000" b="1" i="0" u="none" strike="noStrike" kern="1200" cap="none" spc="0" normalizeH="0" baseline="0" dirty="0" smtClean="0">
                <a:ln>
                  <a:noFill/>
                </a:ln>
                <a:solidFill>
                  <a:srgbClr val="002060"/>
                </a:solidFill>
                <a:effectLst/>
                <a:uLnTx/>
                <a:uFillTx/>
                <a:latin typeface="Calibri"/>
                <a:ea typeface="+mn-ea"/>
                <a:cs typeface="+mn-cs"/>
              </a:rPr>
              <a:t>perbaikan dan peningkatan proses</a:t>
            </a:r>
          </a:p>
          <a:p>
            <a:pPr marL="268288" marR="0" lvl="0" algn="just" defTabSz="913982" rtl="0" eaLnBrk="1" fontAlgn="auto" latinLnBrk="0" hangingPunct="1">
              <a:lnSpc>
                <a:spcPct val="100000"/>
              </a:lnSpc>
              <a:spcBef>
                <a:spcPts val="0"/>
              </a:spcBef>
              <a:spcAft>
                <a:spcPts val="0"/>
              </a:spcAft>
              <a:buClrTx/>
              <a:buSzTx/>
              <a:tabLst/>
              <a:defRPr/>
            </a:pPr>
            <a:r>
              <a:rPr kumimoji="0" lang="id-ID" sz="2000" b="1" i="0" u="none" strike="noStrike" kern="1200" cap="none" spc="0" normalizeH="0" baseline="0" dirty="0" smtClean="0">
                <a:ln>
                  <a:noFill/>
                </a:ln>
                <a:solidFill>
                  <a:srgbClr val="002060"/>
                </a:solidFill>
                <a:effectLst/>
                <a:uLnTx/>
                <a:uFillTx/>
                <a:latin typeface="Calibri"/>
                <a:ea typeface="+mn-ea"/>
                <a:cs typeface="+mn-cs"/>
              </a:rPr>
              <a:t>relevan dan optimal untuk menciptakan rangkaian nilai (value chain)</a:t>
            </a:r>
          </a:p>
          <a:p>
            <a:pPr marL="285624" marR="0" lvl="0" indent="-285624" algn="just"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2000" b="1" i="0" u="none" strike="noStrike" kern="1200" cap="none" spc="0" normalizeH="0" baseline="0" dirty="0" smtClean="0">
                <a:ln>
                  <a:noFill/>
                </a:ln>
                <a:solidFill>
                  <a:srgbClr val="002060"/>
                </a:solidFill>
                <a:effectLst/>
                <a:uLnTx/>
                <a:uFillTx/>
                <a:latin typeface="Calibri"/>
                <a:ea typeface="+mn-ea"/>
                <a:cs typeface="+mn-cs"/>
              </a:rPr>
              <a:t>manajemen risiko </a:t>
            </a:r>
          </a:p>
          <a:p>
            <a:pPr marL="268288" marR="0" lvl="1" algn="just" defTabSz="913982" rtl="0" eaLnBrk="1" fontAlgn="auto" latinLnBrk="0" hangingPunct="1">
              <a:lnSpc>
                <a:spcPct val="100000"/>
              </a:lnSpc>
              <a:spcBef>
                <a:spcPts val="0"/>
              </a:spcBef>
              <a:spcAft>
                <a:spcPts val="0"/>
              </a:spcAft>
              <a:buClrTx/>
              <a:buSzTx/>
              <a:buFontTx/>
              <a:buNone/>
              <a:tabLst/>
              <a:defRPr/>
            </a:pPr>
            <a:r>
              <a:rPr kumimoji="0" lang="id-ID" sz="2000" b="1" i="0" u="none" strike="noStrike" kern="1200" cap="none" spc="0" normalizeH="0" baseline="0" dirty="0" smtClean="0">
                <a:ln>
                  <a:noFill/>
                </a:ln>
                <a:solidFill>
                  <a:srgbClr val="002060"/>
                </a:solidFill>
                <a:effectLst/>
                <a:uLnTx/>
                <a:uFillTx/>
                <a:latin typeface="Calibri"/>
                <a:ea typeface="+mn-ea"/>
                <a:cs typeface="+mn-cs"/>
              </a:rPr>
              <a:t>meminimalkan, memantau, dan mengendalikan dampak </a:t>
            </a:r>
            <a:r>
              <a:rPr kumimoji="0" lang="id-ID" altLang="en-US" sz="2000" b="1" i="0" u="none" strike="noStrike" kern="1200" cap="none" spc="0" normalizeH="0" baseline="0" dirty="0" smtClean="0">
                <a:ln>
                  <a:noFill/>
                </a:ln>
                <a:solidFill>
                  <a:srgbClr val="002060"/>
                </a:solidFill>
                <a:effectLst/>
                <a:uLnTx/>
                <a:uFillTx/>
                <a:latin typeface="Calibri"/>
                <a:ea typeface="+mn-ea"/>
                <a:cs typeface="+mn-cs"/>
              </a:rPr>
              <a:t>negatif</a:t>
            </a:r>
          </a:p>
          <a:p>
            <a:pPr marL="285624" marR="0" lvl="0" indent="-285624" algn="just" defTabSz="9139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d-ID" sz="2000" b="1" i="0" u="none" strike="noStrike" kern="1200" cap="none" spc="0" normalizeH="0" baseline="0" dirty="0" smtClean="0">
                <a:ln>
                  <a:noFill/>
                </a:ln>
                <a:solidFill>
                  <a:srgbClr val="002060"/>
                </a:solidFill>
                <a:effectLst/>
                <a:uLnTx/>
                <a:uFillTx/>
                <a:latin typeface="Calibri"/>
                <a:ea typeface="+mn-ea"/>
                <a:cs typeface="+mn-cs"/>
              </a:rPr>
              <a:t>teknologi informasi</a:t>
            </a:r>
          </a:p>
          <a:p>
            <a:pPr marL="268288" marR="0" lvl="1" algn="just" defTabSz="913982" rtl="0" eaLnBrk="1" fontAlgn="auto" latinLnBrk="0" hangingPunct="1">
              <a:lnSpc>
                <a:spcPct val="100000"/>
              </a:lnSpc>
              <a:spcBef>
                <a:spcPts val="0"/>
              </a:spcBef>
              <a:spcAft>
                <a:spcPts val="0"/>
              </a:spcAft>
              <a:buClrTx/>
              <a:buSzTx/>
              <a:buFontTx/>
              <a:buNone/>
              <a:tabLst/>
              <a:defRPr/>
            </a:pPr>
            <a:r>
              <a:rPr kumimoji="0" lang="id-ID" sz="2000" b="1" i="0" u="none" strike="noStrike" kern="1200" cap="none" spc="0" normalizeH="0" baseline="0" dirty="0" smtClean="0">
                <a:ln>
                  <a:noFill/>
                </a:ln>
                <a:solidFill>
                  <a:srgbClr val="002060"/>
                </a:solidFill>
                <a:effectLst/>
                <a:uLnTx/>
                <a:uFillTx/>
                <a:latin typeface="Calibri"/>
                <a:ea typeface="+mn-ea"/>
                <a:cs typeface="+mn-cs"/>
              </a:rPr>
              <a:t>integrasi, dan interoperabilitas.</a:t>
            </a:r>
            <a:endParaRPr kumimoji="0" lang="id-ID" sz="2000" b="1" i="0" u="none" strike="noStrike" kern="1200" cap="none" spc="0" normalizeH="0" baseline="0" dirty="0">
              <a:ln>
                <a:noFill/>
              </a:ln>
              <a:solidFill>
                <a:srgbClr val="002060"/>
              </a:solidFill>
              <a:effectLst/>
              <a:uLnTx/>
              <a:uFillTx/>
              <a:latin typeface="Calibri"/>
              <a:ea typeface="+mn-ea"/>
              <a:cs typeface="+mn-cs"/>
            </a:endParaRPr>
          </a:p>
        </p:txBody>
      </p:sp>
      <p:sp>
        <p:nvSpPr>
          <p:cNvPr id="6" name="Text Box 5"/>
          <p:cNvSpPr txBox="1"/>
          <p:nvPr/>
        </p:nvSpPr>
        <p:spPr>
          <a:xfrm>
            <a:off x="7618741" y="-1905"/>
            <a:ext cx="4573271" cy="523192"/>
          </a:xfrm>
          <a:prstGeom prst="rect">
            <a:avLst/>
          </a:prstGeom>
          <a:solidFill>
            <a:srgbClr val="00B0F0"/>
          </a:solidFill>
        </p:spPr>
        <p:txBody>
          <a:bodyPr wrap="square" lIns="91401" tIns="45706" rIns="91401" bIns="45706" rtlCol="0">
            <a:spAutoFit/>
          </a:bodyPr>
          <a:lstStyle/>
          <a:p>
            <a:pPr marL="0" marR="0" lvl="0" indent="0" algn="ctr" defTabSz="913982" rtl="0" eaLnBrk="1" fontAlgn="auto" latinLnBrk="0" hangingPunct="1">
              <a:lnSpc>
                <a:spcPct val="100000"/>
              </a:lnSpc>
              <a:spcBef>
                <a:spcPts val="0"/>
              </a:spcBef>
              <a:spcAft>
                <a:spcPts val="0"/>
              </a:spcAft>
              <a:buClrTx/>
              <a:buSzTx/>
              <a:buFontTx/>
              <a:buNone/>
              <a:tabLst/>
              <a:defRPr/>
            </a:pPr>
            <a:r>
              <a:rPr kumimoji="0" lang="id-ID" altLang="en-US" sz="2800" b="1" i="0" u="none" strike="noStrike" kern="1200" cap="none" spc="0" normalizeH="0" baseline="0" noProof="0">
                <a:ln>
                  <a:noFill/>
                </a:ln>
                <a:solidFill>
                  <a:prstClr val="white"/>
                </a:solidFill>
                <a:effectLst/>
                <a:uLnTx/>
                <a:uFillTx/>
                <a:latin typeface="Calibri"/>
                <a:ea typeface="+mn-ea"/>
                <a:cs typeface="+mn-cs"/>
              </a:rPr>
              <a:t>RUANG LINGKUP EVALUASI</a:t>
            </a: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527687" y="3679191"/>
            <a:ext cx="10985500" cy="3040380"/>
          </a:xfrm>
          <a:prstGeom prst="rect">
            <a:avLst/>
          </a:prstGeom>
          <a:gradFill>
            <a:gsLst>
              <a:gs pos="0">
                <a:schemeClr val="accent6">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defTabSz="913982"/>
            <a:endParaRPr lang="en-US" sz="1900">
              <a:solidFill>
                <a:prstClr val="white"/>
              </a:solidFill>
            </a:endParaRPr>
          </a:p>
        </p:txBody>
      </p:sp>
      <p:sp>
        <p:nvSpPr>
          <p:cNvPr id="16" name="Rectangle 15"/>
          <p:cNvSpPr/>
          <p:nvPr/>
        </p:nvSpPr>
        <p:spPr>
          <a:xfrm>
            <a:off x="527051" y="1854203"/>
            <a:ext cx="10985500" cy="1743075"/>
          </a:xfrm>
          <a:prstGeom prst="rect">
            <a:avLst/>
          </a:prstGeom>
          <a:gradFill>
            <a:gsLst>
              <a:gs pos="0">
                <a:schemeClr val="accent6">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01" tIns="45706" rIns="91401" bIns="45706" rtlCol="0" anchor="ctr"/>
          <a:lstStyle/>
          <a:p>
            <a:pPr algn="ctr" defTabSz="913982"/>
            <a:endParaRPr lang="en-US" sz="1900" dirty="0">
              <a:solidFill>
                <a:prstClr val="white"/>
              </a:solidFill>
            </a:endParaRPr>
          </a:p>
        </p:txBody>
      </p:sp>
      <p:grpSp>
        <p:nvGrpSpPr>
          <p:cNvPr id="1052" name="Group"/>
          <p:cNvGrpSpPr/>
          <p:nvPr/>
        </p:nvGrpSpPr>
        <p:grpSpPr>
          <a:xfrm>
            <a:off x="542293" y="60914"/>
            <a:ext cx="3669665" cy="924560"/>
            <a:chOff x="-1" y="-1"/>
            <a:chExt cx="6254808" cy="987554"/>
          </a:xfrm>
          <a:effectLst>
            <a:outerShdw blurRad="317500" dist="177800" dir="8100000" algn="tr" rotWithShape="0">
              <a:prstClr val="black">
                <a:alpha val="40000"/>
              </a:prstClr>
            </a:outerShdw>
          </a:effectLst>
        </p:grpSpPr>
        <p:sp>
          <p:nvSpPr>
            <p:cNvPr id="1050" name="Shape"/>
            <p:cNvSpPr/>
            <p:nvPr/>
          </p:nvSpPr>
          <p:spPr>
            <a:xfrm>
              <a:off x="0" y="-1"/>
              <a:ext cx="6254806" cy="9875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895" y="0"/>
                  </a:lnTo>
                  <a:lnTo>
                    <a:pt x="21600" y="10800"/>
                  </a:lnTo>
                  <a:lnTo>
                    <a:pt x="19895" y="21600"/>
                  </a:lnTo>
                  <a:lnTo>
                    <a:pt x="0" y="21600"/>
                  </a:lnTo>
                  <a:close/>
                </a:path>
              </a:pathLst>
            </a:custGeom>
            <a:solidFill>
              <a:srgbClr val="2980B9"/>
            </a:solidFill>
            <a:ln w="12700" cap="flat">
              <a:noFill/>
              <a:miter lim="400000"/>
            </a:ln>
            <a:effectLst/>
          </p:spPr>
          <p:txBody>
            <a:bodyPr wrap="square" lIns="45719" tIns="45719" rIns="45719" bIns="45719" numCol="1" anchor="ctr">
              <a:noAutofit/>
            </a:bodyPr>
            <a:lstStyle/>
            <a:p>
              <a:pPr algn="ctr" defTabSz="913982">
                <a:defRPr sz="4000" b="1">
                  <a:solidFill>
                    <a:srgbClr val="FFFFFF"/>
                  </a:solidFill>
                  <a:latin typeface="+mn-lt"/>
                  <a:ea typeface="+mn-ea"/>
                  <a:cs typeface="+mn-cs"/>
                  <a:sym typeface="Helvetica"/>
                </a:defRPr>
              </a:pPr>
              <a:endParaRPr sz="3200" b="1">
                <a:solidFill>
                  <a:srgbClr val="FFFFFF"/>
                </a:solidFill>
                <a:sym typeface="Helvetica"/>
              </a:endParaRPr>
            </a:p>
          </p:txBody>
        </p:sp>
        <p:sp>
          <p:nvSpPr>
            <p:cNvPr id="1051" name="Some title here"/>
            <p:cNvSpPr txBox="1"/>
            <p:nvPr/>
          </p:nvSpPr>
          <p:spPr>
            <a:xfrm>
              <a:off x="-1" y="181472"/>
              <a:ext cx="6254808" cy="624616"/>
            </a:xfrm>
            <a:prstGeom prst="rect">
              <a:avLst/>
            </a:prstGeom>
            <a:noFill/>
            <a:ln w="12700" cap="flat">
              <a:noFill/>
              <a:miter lim="400000"/>
            </a:ln>
            <a:effectLst/>
          </p:spPr>
          <p:txBody>
            <a:bodyPr wrap="square" lIns="45719" tIns="45719" rIns="45719" bIns="45719" numCol="1" anchor="ctr">
              <a:spAutoFit/>
            </a:bodyPr>
            <a:lstStyle>
              <a:lvl1pPr algn="ctr">
                <a:defRPr sz="4000" b="1">
                  <a:solidFill>
                    <a:srgbClr val="FFFFFF"/>
                  </a:solidFill>
                  <a:latin typeface="+mn-lt"/>
                  <a:ea typeface="+mn-ea"/>
                  <a:cs typeface="+mn-cs"/>
                  <a:sym typeface="Helvetica"/>
                </a:defRPr>
              </a:lvl1pPr>
            </a:lstStyle>
            <a:p>
              <a:pPr defTabSz="913982"/>
              <a:r>
                <a:rPr lang="id-ID" sz="3200"/>
                <a:t>Dimensi</a:t>
              </a:r>
            </a:p>
          </p:txBody>
        </p:sp>
      </p:grpSp>
      <p:grpSp>
        <p:nvGrpSpPr>
          <p:cNvPr id="2" name="Group"/>
          <p:cNvGrpSpPr/>
          <p:nvPr/>
        </p:nvGrpSpPr>
        <p:grpSpPr>
          <a:xfrm>
            <a:off x="4173870" y="819785"/>
            <a:ext cx="3669665" cy="924560"/>
            <a:chOff x="-1" y="-1"/>
            <a:chExt cx="6254808" cy="987554"/>
          </a:xfrm>
          <a:effectLst>
            <a:outerShdw blurRad="317500" dist="177800" dir="8100000" algn="tr" rotWithShape="0">
              <a:prstClr val="black">
                <a:alpha val="40000"/>
              </a:prstClr>
            </a:outerShdw>
          </a:effectLst>
        </p:grpSpPr>
        <p:sp>
          <p:nvSpPr>
            <p:cNvPr id="3" name="Shape"/>
            <p:cNvSpPr/>
            <p:nvPr/>
          </p:nvSpPr>
          <p:spPr>
            <a:xfrm>
              <a:off x="0" y="-1"/>
              <a:ext cx="6254806" cy="9875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895" y="0"/>
                  </a:lnTo>
                  <a:lnTo>
                    <a:pt x="21600" y="10800"/>
                  </a:lnTo>
                  <a:lnTo>
                    <a:pt x="19895" y="21600"/>
                  </a:lnTo>
                  <a:lnTo>
                    <a:pt x="0" y="21600"/>
                  </a:lnTo>
                  <a:close/>
                </a:path>
              </a:pathLst>
            </a:custGeom>
            <a:solidFill>
              <a:schemeClr val="accent5">
                <a:lumMod val="75000"/>
              </a:schemeClr>
            </a:solidFill>
            <a:ln w="12700" cap="flat">
              <a:noFill/>
              <a:miter lim="400000"/>
            </a:ln>
            <a:effectLst/>
          </p:spPr>
          <p:txBody>
            <a:bodyPr wrap="square" lIns="45719" tIns="45719" rIns="45719" bIns="45719" numCol="1" anchor="ctr">
              <a:noAutofit/>
            </a:bodyPr>
            <a:lstStyle/>
            <a:p>
              <a:pPr algn="ctr" defTabSz="913982">
                <a:defRPr sz="4000" b="1">
                  <a:solidFill>
                    <a:srgbClr val="FFFFFF"/>
                  </a:solidFill>
                  <a:latin typeface="+mn-lt"/>
                  <a:ea typeface="+mn-ea"/>
                  <a:cs typeface="+mn-cs"/>
                  <a:sym typeface="Helvetica"/>
                </a:defRPr>
              </a:pPr>
              <a:endParaRPr sz="3200" b="1">
                <a:solidFill>
                  <a:srgbClr val="FFFFFF"/>
                </a:solidFill>
                <a:sym typeface="Helvetica"/>
              </a:endParaRPr>
            </a:p>
          </p:txBody>
        </p:sp>
        <p:sp>
          <p:nvSpPr>
            <p:cNvPr id="4" name="Some title here"/>
            <p:cNvSpPr txBox="1"/>
            <p:nvPr/>
          </p:nvSpPr>
          <p:spPr>
            <a:xfrm>
              <a:off x="-1" y="181472"/>
              <a:ext cx="6254808" cy="624616"/>
            </a:xfrm>
            <a:prstGeom prst="rect">
              <a:avLst/>
            </a:prstGeom>
            <a:noFill/>
            <a:ln w="12700" cap="flat">
              <a:noFill/>
              <a:miter lim="400000"/>
            </a:ln>
            <a:effectLst/>
          </p:spPr>
          <p:txBody>
            <a:bodyPr wrap="square" lIns="45719" tIns="45719" rIns="45719" bIns="45719" numCol="1" anchor="ctr">
              <a:spAutoFit/>
            </a:bodyPr>
            <a:lstStyle>
              <a:lvl1pPr algn="ctr">
                <a:defRPr sz="4000" b="1">
                  <a:solidFill>
                    <a:srgbClr val="FFFFFF"/>
                  </a:solidFill>
                  <a:latin typeface="+mn-lt"/>
                  <a:ea typeface="+mn-ea"/>
                  <a:cs typeface="+mn-cs"/>
                  <a:sym typeface="Helvetica"/>
                </a:defRPr>
              </a:lvl1pPr>
            </a:lstStyle>
            <a:p>
              <a:pPr defTabSz="913982"/>
              <a:r>
                <a:rPr lang="id-ID" sz="3200"/>
                <a:t>Sub-dimensi</a:t>
              </a:r>
            </a:p>
          </p:txBody>
        </p:sp>
      </p:grpSp>
      <p:grpSp>
        <p:nvGrpSpPr>
          <p:cNvPr id="5" name="Group"/>
          <p:cNvGrpSpPr/>
          <p:nvPr/>
        </p:nvGrpSpPr>
        <p:grpSpPr>
          <a:xfrm>
            <a:off x="7843521" y="819151"/>
            <a:ext cx="3669664" cy="924560"/>
            <a:chOff x="0" y="-1"/>
            <a:chExt cx="6254807" cy="987554"/>
          </a:xfrm>
          <a:effectLst>
            <a:outerShdw blurRad="317500" dist="177800" dir="8100000" algn="tr" rotWithShape="0">
              <a:prstClr val="black">
                <a:alpha val="40000"/>
              </a:prstClr>
            </a:outerShdw>
          </a:effectLst>
        </p:grpSpPr>
        <p:sp>
          <p:nvSpPr>
            <p:cNvPr id="6" name="Shape"/>
            <p:cNvSpPr/>
            <p:nvPr/>
          </p:nvSpPr>
          <p:spPr>
            <a:xfrm>
              <a:off x="0" y="-1"/>
              <a:ext cx="6254806" cy="9875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895" y="0"/>
                  </a:lnTo>
                  <a:lnTo>
                    <a:pt x="21600" y="10800"/>
                  </a:lnTo>
                  <a:lnTo>
                    <a:pt x="19895" y="21600"/>
                  </a:lnTo>
                  <a:lnTo>
                    <a:pt x="0" y="21600"/>
                  </a:lnTo>
                  <a:close/>
                </a:path>
              </a:pathLst>
            </a:custGeom>
            <a:solidFill>
              <a:schemeClr val="accent6">
                <a:lumMod val="75000"/>
              </a:schemeClr>
            </a:solidFill>
            <a:ln w="12700" cap="flat">
              <a:noFill/>
              <a:miter lim="400000"/>
            </a:ln>
            <a:effectLst/>
          </p:spPr>
          <p:txBody>
            <a:bodyPr wrap="square" lIns="45719" tIns="45719" rIns="45719" bIns="45719" numCol="1" anchor="ctr">
              <a:noAutofit/>
            </a:bodyPr>
            <a:lstStyle/>
            <a:p>
              <a:pPr algn="ctr" defTabSz="913982">
                <a:defRPr sz="4000" b="1">
                  <a:solidFill>
                    <a:srgbClr val="FFFFFF"/>
                  </a:solidFill>
                  <a:latin typeface="+mn-lt"/>
                  <a:ea typeface="+mn-ea"/>
                  <a:cs typeface="+mn-cs"/>
                  <a:sym typeface="Helvetica"/>
                </a:defRPr>
              </a:pPr>
              <a:endParaRPr sz="3200" b="1">
                <a:solidFill>
                  <a:srgbClr val="FFFFFF"/>
                </a:solidFill>
                <a:sym typeface="Helvetica"/>
              </a:endParaRPr>
            </a:p>
          </p:txBody>
        </p:sp>
        <p:sp>
          <p:nvSpPr>
            <p:cNvPr id="7" name="Some title here"/>
            <p:cNvSpPr txBox="1"/>
            <p:nvPr/>
          </p:nvSpPr>
          <p:spPr>
            <a:xfrm>
              <a:off x="1320442" y="181135"/>
              <a:ext cx="4934365" cy="624616"/>
            </a:xfrm>
            <a:prstGeom prst="rect">
              <a:avLst/>
            </a:prstGeom>
            <a:noFill/>
            <a:ln w="12700" cap="flat">
              <a:noFill/>
              <a:miter lim="400000"/>
            </a:ln>
            <a:effectLst/>
          </p:spPr>
          <p:txBody>
            <a:bodyPr wrap="square" lIns="45719" tIns="45719" rIns="45719" bIns="45719" numCol="1" anchor="ctr">
              <a:spAutoFit/>
            </a:bodyPr>
            <a:lstStyle>
              <a:lvl1pPr algn="ctr">
                <a:defRPr sz="4000" b="1">
                  <a:solidFill>
                    <a:srgbClr val="FFFFFF"/>
                  </a:solidFill>
                  <a:latin typeface="+mn-lt"/>
                  <a:ea typeface="+mn-ea"/>
                  <a:cs typeface="+mn-cs"/>
                  <a:sym typeface="Helvetica"/>
                </a:defRPr>
              </a:lvl1pPr>
            </a:lstStyle>
            <a:p>
              <a:pPr algn="l" defTabSz="913982"/>
              <a:r>
                <a:rPr lang="id-ID" sz="3200"/>
                <a:t>Indikator</a:t>
              </a:r>
            </a:p>
          </p:txBody>
        </p:sp>
      </p:grpSp>
      <p:sp>
        <p:nvSpPr>
          <p:cNvPr id="8" name="Text Box 7"/>
          <p:cNvSpPr txBox="1"/>
          <p:nvPr/>
        </p:nvSpPr>
        <p:spPr>
          <a:xfrm>
            <a:off x="504192" y="2015503"/>
            <a:ext cx="3256280" cy="460375"/>
          </a:xfrm>
          <a:prstGeom prst="rect">
            <a:avLst/>
          </a:prstGeom>
          <a:solidFill>
            <a:schemeClr val="bg1"/>
          </a:solidFill>
          <a:ln>
            <a:noFill/>
          </a:ln>
        </p:spPr>
        <p:txBody>
          <a:bodyPr wrap="square" lIns="91401" tIns="45706" rIns="91401" bIns="45706" rtlCol="0">
            <a:spAutoFit/>
          </a:bodyPr>
          <a:lstStyle/>
          <a:p>
            <a:pPr algn="ctr" defTabSz="913982"/>
            <a:r>
              <a:rPr lang="id-ID" altLang="en-US" sz="2400" dirty="0">
                <a:solidFill>
                  <a:prstClr val="black"/>
                </a:solidFill>
              </a:rPr>
              <a:t>Struktur</a:t>
            </a:r>
          </a:p>
        </p:txBody>
      </p:sp>
      <p:sp>
        <p:nvSpPr>
          <p:cNvPr id="9" name="Text Box 8"/>
          <p:cNvSpPr txBox="1"/>
          <p:nvPr/>
        </p:nvSpPr>
        <p:spPr>
          <a:xfrm>
            <a:off x="504197" y="3743338"/>
            <a:ext cx="3256915" cy="460375"/>
          </a:xfrm>
          <a:prstGeom prst="rect">
            <a:avLst/>
          </a:prstGeom>
          <a:solidFill>
            <a:schemeClr val="bg1"/>
          </a:solidFill>
          <a:ln>
            <a:noFill/>
          </a:ln>
        </p:spPr>
        <p:txBody>
          <a:bodyPr wrap="square" lIns="91401" tIns="45706" rIns="91401" bIns="45706" rtlCol="0">
            <a:spAutoFit/>
          </a:bodyPr>
          <a:lstStyle/>
          <a:p>
            <a:pPr algn="ctr" defTabSz="913982"/>
            <a:r>
              <a:rPr lang="id-ID" altLang="en-US" sz="2400" dirty="0">
                <a:solidFill>
                  <a:prstClr val="black"/>
                </a:solidFill>
              </a:rPr>
              <a:t>Proses</a:t>
            </a:r>
          </a:p>
        </p:txBody>
      </p:sp>
      <p:sp>
        <p:nvSpPr>
          <p:cNvPr id="10" name="Text Box 9"/>
          <p:cNvSpPr txBox="1"/>
          <p:nvPr/>
        </p:nvSpPr>
        <p:spPr>
          <a:xfrm>
            <a:off x="4173856" y="2015491"/>
            <a:ext cx="322008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Kompleksitas</a:t>
            </a:r>
          </a:p>
        </p:txBody>
      </p:sp>
      <p:sp>
        <p:nvSpPr>
          <p:cNvPr id="11" name="Text Box 10"/>
          <p:cNvSpPr txBox="1"/>
          <p:nvPr/>
        </p:nvSpPr>
        <p:spPr>
          <a:xfrm>
            <a:off x="4173222" y="2606675"/>
            <a:ext cx="322008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Formalisasi</a:t>
            </a:r>
          </a:p>
        </p:txBody>
      </p:sp>
      <p:sp>
        <p:nvSpPr>
          <p:cNvPr id="13" name="Text Box 12"/>
          <p:cNvSpPr txBox="1"/>
          <p:nvPr/>
        </p:nvSpPr>
        <p:spPr>
          <a:xfrm>
            <a:off x="4192910" y="3206751"/>
            <a:ext cx="322008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Sentralisasi</a:t>
            </a:r>
          </a:p>
        </p:txBody>
      </p:sp>
      <p:sp>
        <p:nvSpPr>
          <p:cNvPr id="14" name="Text Box 13"/>
          <p:cNvSpPr txBox="1"/>
          <p:nvPr/>
        </p:nvSpPr>
        <p:spPr>
          <a:xfrm>
            <a:off x="4192910" y="3806191"/>
            <a:ext cx="322008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Keselarasan</a:t>
            </a:r>
          </a:p>
        </p:txBody>
      </p:sp>
      <p:sp>
        <p:nvSpPr>
          <p:cNvPr id="15" name="Text Box 14"/>
          <p:cNvSpPr txBox="1"/>
          <p:nvPr/>
        </p:nvSpPr>
        <p:spPr>
          <a:xfrm>
            <a:off x="4192272" y="4397375"/>
            <a:ext cx="322008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Tatakelola dan Kepatuhan</a:t>
            </a:r>
          </a:p>
        </p:txBody>
      </p:sp>
      <p:sp>
        <p:nvSpPr>
          <p:cNvPr id="17" name="Text Box 16"/>
          <p:cNvSpPr txBox="1"/>
          <p:nvPr/>
        </p:nvSpPr>
        <p:spPr>
          <a:xfrm>
            <a:off x="4211958" y="4921256"/>
            <a:ext cx="3220085" cy="707858"/>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Perbaikan dan Peningkatan Proses</a:t>
            </a:r>
          </a:p>
        </p:txBody>
      </p:sp>
      <p:sp>
        <p:nvSpPr>
          <p:cNvPr id="18" name="Text Box 17"/>
          <p:cNvSpPr txBox="1"/>
          <p:nvPr/>
        </p:nvSpPr>
        <p:spPr>
          <a:xfrm>
            <a:off x="4211958" y="5749927"/>
            <a:ext cx="322008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Manajemen Resiko</a:t>
            </a:r>
          </a:p>
        </p:txBody>
      </p:sp>
      <p:sp>
        <p:nvSpPr>
          <p:cNvPr id="19" name="Text Box 18"/>
          <p:cNvSpPr txBox="1"/>
          <p:nvPr/>
        </p:nvSpPr>
        <p:spPr>
          <a:xfrm>
            <a:off x="4211958" y="6320791"/>
            <a:ext cx="322008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Teknologi Informasi</a:t>
            </a:r>
          </a:p>
        </p:txBody>
      </p:sp>
      <p:sp>
        <p:nvSpPr>
          <p:cNvPr id="20" name="Text Box 19"/>
          <p:cNvSpPr txBox="1"/>
          <p:nvPr/>
        </p:nvSpPr>
        <p:spPr>
          <a:xfrm>
            <a:off x="8380110" y="2015491"/>
            <a:ext cx="238950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4</a:t>
            </a:r>
          </a:p>
        </p:txBody>
      </p:sp>
      <p:sp>
        <p:nvSpPr>
          <p:cNvPr id="21" name="Text Box 20"/>
          <p:cNvSpPr txBox="1"/>
          <p:nvPr/>
        </p:nvSpPr>
        <p:spPr>
          <a:xfrm>
            <a:off x="8380110" y="2606675"/>
            <a:ext cx="238950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6</a:t>
            </a:r>
          </a:p>
        </p:txBody>
      </p:sp>
      <p:sp>
        <p:nvSpPr>
          <p:cNvPr id="22" name="Text Box 21"/>
          <p:cNvSpPr txBox="1"/>
          <p:nvPr/>
        </p:nvSpPr>
        <p:spPr>
          <a:xfrm>
            <a:off x="8380110" y="3206751"/>
            <a:ext cx="238950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1</a:t>
            </a:r>
          </a:p>
        </p:txBody>
      </p:sp>
      <p:sp>
        <p:nvSpPr>
          <p:cNvPr id="23" name="Text Box 22"/>
          <p:cNvSpPr txBox="1"/>
          <p:nvPr/>
        </p:nvSpPr>
        <p:spPr>
          <a:xfrm>
            <a:off x="8380110" y="3806191"/>
            <a:ext cx="238950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5</a:t>
            </a:r>
          </a:p>
        </p:txBody>
      </p:sp>
      <p:sp>
        <p:nvSpPr>
          <p:cNvPr id="24" name="Text Box 23"/>
          <p:cNvSpPr txBox="1"/>
          <p:nvPr/>
        </p:nvSpPr>
        <p:spPr>
          <a:xfrm>
            <a:off x="8380110" y="4397375"/>
            <a:ext cx="238950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7</a:t>
            </a:r>
          </a:p>
        </p:txBody>
      </p:sp>
      <p:sp>
        <p:nvSpPr>
          <p:cNvPr id="25" name="Text Box 24"/>
          <p:cNvSpPr txBox="1"/>
          <p:nvPr/>
        </p:nvSpPr>
        <p:spPr>
          <a:xfrm>
            <a:off x="8380110" y="4921251"/>
            <a:ext cx="238950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2</a:t>
            </a:r>
          </a:p>
        </p:txBody>
      </p:sp>
      <p:sp>
        <p:nvSpPr>
          <p:cNvPr id="26" name="Text Box 25"/>
          <p:cNvSpPr txBox="1"/>
          <p:nvPr/>
        </p:nvSpPr>
        <p:spPr>
          <a:xfrm>
            <a:off x="8380110" y="5749927"/>
            <a:ext cx="238950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2</a:t>
            </a:r>
          </a:p>
        </p:txBody>
      </p:sp>
      <p:sp>
        <p:nvSpPr>
          <p:cNvPr id="27" name="Text Box 26"/>
          <p:cNvSpPr txBox="1"/>
          <p:nvPr/>
        </p:nvSpPr>
        <p:spPr>
          <a:xfrm>
            <a:off x="8380110" y="6320791"/>
            <a:ext cx="2389505" cy="398780"/>
          </a:xfrm>
          <a:prstGeom prst="rect">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3</a:t>
            </a:r>
          </a:p>
        </p:txBody>
      </p:sp>
      <p:sp>
        <p:nvSpPr>
          <p:cNvPr id="28" name="Text Box 27"/>
          <p:cNvSpPr txBox="1"/>
          <p:nvPr/>
        </p:nvSpPr>
        <p:spPr>
          <a:xfrm>
            <a:off x="10702932" y="1083314"/>
            <a:ext cx="624205" cy="562590"/>
          </a:xfrm>
          <a:prstGeom prst="ellipse">
            <a:avLst/>
          </a:prstGeom>
          <a:solidFill>
            <a:schemeClr val="bg1"/>
          </a:solidFill>
          <a:ln>
            <a:noFill/>
          </a:ln>
        </p:spPr>
        <p:txBody>
          <a:bodyPr wrap="square" lIns="91401" tIns="45706" rIns="91401" bIns="45706" rtlCol="0">
            <a:spAutoFit/>
          </a:bodyPr>
          <a:lstStyle/>
          <a:p>
            <a:pPr algn="ctr" defTabSz="913982"/>
            <a:r>
              <a:rPr lang="id-ID" altLang="en-US" sz="2000">
                <a:solidFill>
                  <a:prstClr val="black"/>
                </a:solidFill>
              </a:rPr>
              <a:t>30</a:t>
            </a:r>
          </a:p>
        </p:txBody>
      </p:sp>
      <p:sp>
        <p:nvSpPr>
          <p:cNvPr id="12" name="Text Box 11"/>
          <p:cNvSpPr txBox="1"/>
          <p:nvPr/>
        </p:nvSpPr>
        <p:spPr>
          <a:xfrm>
            <a:off x="7618741" y="2"/>
            <a:ext cx="4573271" cy="523192"/>
          </a:xfrm>
          <a:prstGeom prst="rect">
            <a:avLst/>
          </a:prstGeom>
          <a:solidFill>
            <a:srgbClr val="00B0F0"/>
          </a:solidFill>
        </p:spPr>
        <p:txBody>
          <a:bodyPr wrap="square" lIns="91401" tIns="45706" rIns="91401" bIns="45706" rtlCol="0">
            <a:spAutoFit/>
          </a:bodyPr>
          <a:lstStyle/>
          <a:p>
            <a:pPr algn="ctr" defTabSz="913982"/>
            <a:r>
              <a:rPr lang="id-ID" altLang="en-US" sz="2800" b="1">
                <a:solidFill>
                  <a:prstClr val="white"/>
                </a:solidFill>
              </a:rPr>
              <a:t>INDIKATOR EVALUASI</a:t>
            </a:r>
          </a:p>
        </p:txBody>
      </p:sp>
      <p:sp>
        <p:nvSpPr>
          <p:cNvPr id="30" name="Rounded Rectangle 29"/>
          <p:cNvSpPr/>
          <p:nvPr/>
        </p:nvSpPr>
        <p:spPr>
          <a:xfrm>
            <a:off x="923547" y="2633959"/>
            <a:ext cx="222459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82"/>
            <a:r>
              <a:rPr lang="id-ID" sz="1400" dirty="0" smtClean="0">
                <a:solidFill>
                  <a:prstClr val="white"/>
                </a:solidFill>
              </a:rPr>
              <a:t>Idealnya struktur perangkat daerah bersifat dinamis dan fleksibel </a:t>
            </a:r>
            <a:endParaRPr lang="id-ID" sz="1400" dirty="0">
              <a:solidFill>
                <a:prstClr val="white"/>
              </a:solidFill>
            </a:endParaRPr>
          </a:p>
        </p:txBody>
      </p:sp>
      <p:sp>
        <p:nvSpPr>
          <p:cNvPr id="36" name="Rounded Rectangle 35"/>
          <p:cNvSpPr/>
          <p:nvPr/>
        </p:nvSpPr>
        <p:spPr>
          <a:xfrm>
            <a:off x="923547" y="4405631"/>
            <a:ext cx="222459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82"/>
            <a:r>
              <a:rPr lang="id-ID" sz="1400" dirty="0" smtClean="0">
                <a:solidFill>
                  <a:prstClr val="white"/>
                </a:solidFill>
              </a:rPr>
              <a:t>Proses organisasi berperan dalam berlangsungnya aktivitas organisasi</a:t>
            </a:r>
            <a:endParaRPr lang="id-ID" sz="1400" dirty="0">
              <a:solidFill>
                <a:prstClr val="white"/>
              </a:solidFill>
            </a:endParaRPr>
          </a:p>
        </p:txBody>
      </p:sp>
    </p:spTree>
    <p:extLst>
      <p:ext uri="{BB962C8B-B14F-4D97-AF65-F5344CB8AC3E}">
        <p14:creationId xmlns:p14="http://schemas.microsoft.com/office/powerpoint/2010/main" val="210904451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11"/>
          <p:cNvSpPr txBox="1"/>
          <p:nvPr/>
        </p:nvSpPr>
        <p:spPr>
          <a:xfrm>
            <a:off x="7618741" y="2"/>
            <a:ext cx="4573271" cy="523192"/>
          </a:xfrm>
          <a:prstGeom prst="rect">
            <a:avLst/>
          </a:prstGeom>
          <a:solidFill>
            <a:srgbClr val="00B0F0"/>
          </a:solidFill>
        </p:spPr>
        <p:txBody>
          <a:bodyPr wrap="square" lIns="91401" tIns="45706" rIns="91401" bIns="45706" rtlCol="0">
            <a:spAutoFit/>
          </a:bodyPr>
          <a:lstStyle/>
          <a:p>
            <a:pPr algn="ctr" defTabSz="913982"/>
            <a:r>
              <a:rPr lang="en-US" altLang="en-US" sz="2800" b="1" dirty="0">
                <a:solidFill>
                  <a:prstClr val="white"/>
                </a:solidFill>
              </a:rPr>
              <a:t>METODE </a:t>
            </a:r>
            <a:r>
              <a:rPr lang="id-ID" altLang="en-US" sz="2800" b="1" dirty="0">
                <a:solidFill>
                  <a:prstClr val="white"/>
                </a:solidFill>
              </a:rPr>
              <a:t>EVALUASI</a:t>
            </a:r>
          </a:p>
        </p:txBody>
      </p:sp>
      <p:pic>
        <p:nvPicPr>
          <p:cNvPr id="35" name="Picture 34">
            <a:extLst>
              <a:ext uri="{FF2B5EF4-FFF2-40B4-BE49-F238E27FC236}">
                <a16:creationId xmlns="" xmlns:a16="http://schemas.microsoft.com/office/drawing/2014/main" id="{8119483D-86C0-4619-A226-84E7F8497327}"/>
              </a:ext>
            </a:extLst>
          </p:cNvPr>
          <p:cNvPicPr>
            <a:picLocks noChangeAspect="1"/>
          </p:cNvPicPr>
          <p:nvPr/>
        </p:nvPicPr>
        <p:blipFill>
          <a:blip r:embed="rId2"/>
          <a:stretch>
            <a:fillRect/>
          </a:stretch>
        </p:blipFill>
        <p:spPr>
          <a:xfrm>
            <a:off x="938529" y="953783"/>
            <a:ext cx="5157471" cy="5306695"/>
          </a:xfrm>
          <a:prstGeom prst="rect">
            <a:avLst/>
          </a:prstGeom>
        </p:spPr>
      </p:pic>
      <p:pic>
        <p:nvPicPr>
          <p:cNvPr id="37" name="Picture 36">
            <a:extLst>
              <a:ext uri="{FF2B5EF4-FFF2-40B4-BE49-F238E27FC236}">
                <a16:creationId xmlns="" xmlns:a16="http://schemas.microsoft.com/office/drawing/2014/main" id="{68C68D49-B94D-40C1-9FDF-BB5D9E45BFCE}"/>
              </a:ext>
            </a:extLst>
          </p:cNvPr>
          <p:cNvPicPr>
            <a:picLocks noChangeAspect="1"/>
          </p:cNvPicPr>
          <p:nvPr/>
        </p:nvPicPr>
        <p:blipFill>
          <a:blip r:embed="rId3"/>
          <a:stretch>
            <a:fillRect/>
          </a:stretch>
        </p:blipFill>
        <p:spPr>
          <a:xfrm>
            <a:off x="5963840" y="953783"/>
            <a:ext cx="5585903" cy="5508625"/>
          </a:xfrm>
          <a:prstGeom prst="rect">
            <a:avLst/>
          </a:prstGeom>
        </p:spPr>
      </p:pic>
    </p:spTree>
    <p:extLst>
      <p:ext uri="{BB962C8B-B14F-4D97-AF65-F5344CB8AC3E}">
        <p14:creationId xmlns:p14="http://schemas.microsoft.com/office/powerpoint/2010/main" val="301218390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1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Kemenpanrb" id="{816A6AD2-A12C-214C-9325-8D2B9DFE47DD}" vid="{B9215006-A886-674D-BA1E-31E7E6D2ABAE}"/>
    </a:ext>
  </a:extLst>
</a:theme>
</file>

<file path=ppt/theme/theme2.xml><?xml version="1.0" encoding="utf-8"?>
<a:theme xmlns:a="http://schemas.openxmlformats.org/drawingml/2006/main" name="3_Office Theme">
  <a:themeElements>
    <a:clrScheme name="SlideModel.com">
      <a:dk1>
        <a:sysClr val="windowText" lastClr="000000"/>
      </a:dk1>
      <a:lt1>
        <a:sysClr val="window" lastClr="FFFFFF"/>
      </a:lt1>
      <a:dk2>
        <a:srgbClr val="1F497D"/>
      </a:dk2>
      <a:lt2>
        <a:srgbClr val="EEECE1"/>
      </a:lt2>
      <a:accent1>
        <a:srgbClr val="1C97CE"/>
      </a:accent1>
      <a:accent2>
        <a:srgbClr val="034978"/>
      </a:accent2>
      <a:accent3>
        <a:srgbClr val="7F7F7F"/>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SlideModel.com">
      <a:dk1>
        <a:sysClr val="windowText" lastClr="000000"/>
      </a:dk1>
      <a:lt1>
        <a:sysClr val="window" lastClr="FFFFFF"/>
      </a:lt1>
      <a:dk2>
        <a:srgbClr val="1F497D"/>
      </a:dk2>
      <a:lt2>
        <a:srgbClr val="EEECE1"/>
      </a:lt2>
      <a:accent1>
        <a:srgbClr val="1C97CE"/>
      </a:accent1>
      <a:accent2>
        <a:srgbClr val="034978"/>
      </a:accent2>
      <a:accent3>
        <a:srgbClr val="7F7F7F"/>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Design - Showeet">
  <a:themeElements>
    <a:clrScheme name="Sho-CORPORATE">
      <a:dk1>
        <a:sysClr val="windowText" lastClr="000000"/>
      </a:dk1>
      <a:lt1>
        <a:sysClr val="window" lastClr="FFFFFF"/>
      </a:lt1>
      <a:dk2>
        <a:srgbClr val="31302B"/>
      </a:dk2>
      <a:lt2>
        <a:srgbClr val="E7E6E6"/>
      </a:lt2>
      <a:accent1>
        <a:srgbClr val="0D96C5"/>
      </a:accent1>
      <a:accent2>
        <a:srgbClr val="EE672F"/>
      </a:accent2>
      <a:accent3>
        <a:srgbClr val="63554F"/>
      </a:accent3>
      <a:accent4>
        <a:srgbClr val="C14800"/>
      </a:accent4>
      <a:accent5>
        <a:srgbClr val="026F94"/>
      </a:accent5>
      <a:accent6>
        <a:srgbClr val="56C2E6"/>
      </a:accent6>
      <a:hlink>
        <a:srgbClr val="F79E63"/>
      </a:hlink>
      <a:folHlink>
        <a:srgbClr val="F79E63"/>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985</TotalTime>
  <Words>1273</Words>
  <Application>Microsoft Office PowerPoint</Application>
  <PresentationFormat>Custom</PresentationFormat>
  <Paragraphs>308</Paragraphs>
  <Slides>18</Slides>
  <Notes>7</Notes>
  <HiddenSlides>3</HiddenSlides>
  <MMClips>0</MMClips>
  <ScaleCrop>false</ScaleCrop>
  <HeadingPairs>
    <vt:vector size="4" baseType="variant">
      <vt:variant>
        <vt:lpstr>Theme</vt:lpstr>
      </vt:variant>
      <vt:variant>
        <vt:i4>7</vt:i4>
      </vt:variant>
      <vt:variant>
        <vt:lpstr>Slide Titles</vt:lpstr>
      </vt:variant>
      <vt:variant>
        <vt:i4>18</vt:i4>
      </vt:variant>
    </vt:vector>
  </HeadingPairs>
  <TitlesOfParts>
    <vt:vector size="25" baseType="lpstr">
      <vt:lpstr>1_Office Theme</vt:lpstr>
      <vt:lpstr>3_Office Theme</vt:lpstr>
      <vt:lpstr>4_Office Theme</vt:lpstr>
      <vt:lpstr>Custom Design - Showeet</vt:lpstr>
      <vt:lpstr>2_Office Theme</vt:lpstr>
      <vt:lpstr>1_Custom Design</vt:lpstr>
      <vt:lpstr>Office Theme</vt:lpstr>
      <vt:lpstr>PowerPoint Presentation</vt:lpstr>
      <vt:lpstr>LATAR BELAKANG</vt:lpstr>
      <vt:lpstr>SIKLUS ORGANISASI</vt:lpstr>
      <vt:lpstr>EVALUASI ORGANISASI</vt:lpstr>
      <vt:lpstr>PowerPoint Presentation</vt:lpstr>
      <vt:lpstr>PowerPoint Presentation</vt:lpstr>
      <vt:lpstr>PowerPoint Presentation</vt:lpstr>
      <vt:lpstr>PowerPoint Presentation</vt:lpstr>
      <vt:lpstr>PowerPoint Presentation</vt:lpstr>
      <vt:lpstr>PowerPoint Presentation</vt:lpstr>
      <vt:lpstr>SAMPEL &amp; RESPONDEN EVALUASI PADA PEMERINTAH DAERAH</vt:lpstr>
      <vt:lpstr>PowerPoint Presentation</vt:lpstr>
      <vt:lpstr>PERINGKAT KOMPOSIT</vt:lpstr>
      <vt:lpstr>INDIKATOR DIMENSI STRUKTUR</vt:lpstr>
      <vt:lpstr>INDIKATOR DIMENSI STRUKTUR</vt:lpstr>
      <vt:lpstr>INDIKATOR DIMENSI PROSES</vt:lpstr>
      <vt:lpstr>INDIKATOR DIMENSI PROSES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Asdep 3-II</dc:creator>
  <cp:lastModifiedBy>User</cp:lastModifiedBy>
  <cp:revision>57</cp:revision>
  <cp:lastPrinted>2018-09-24T04:58:21Z</cp:lastPrinted>
  <dcterms:created xsi:type="dcterms:W3CDTF">2018-09-19T08:11:45Z</dcterms:created>
  <dcterms:modified xsi:type="dcterms:W3CDTF">2022-04-25T06:28:14Z</dcterms:modified>
</cp:coreProperties>
</file>